
<file path=[Content_Types].xml><?xml version="1.0" encoding="utf-8"?>
<Types xmlns="http://schemas.openxmlformats.org/package/2006/content-types">
  <Default Extension="xml" ContentType="application/xml"/>
  <Default Extension="jpg" ContentType="image/jpeg"/>
  <Default Extension="mp3" ContentType="audio/unknown"/>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 id="2147483675" r:id="rId2"/>
    <p:sldMasterId id="2147483676" r:id="rId3"/>
  </p:sldMasterIdLst>
  <p:notesMasterIdLst>
    <p:notesMasterId r:id="rId27"/>
  </p:notesMasterIdLst>
  <p:sldIdLst>
    <p:sldId id="287" r:id="rId4"/>
    <p:sldId id="256" r:id="rId5"/>
    <p:sldId id="257" r:id="rId6"/>
    <p:sldId id="258" r:id="rId7"/>
    <p:sldId id="259" r:id="rId8"/>
    <p:sldId id="260" r:id="rId9"/>
    <p:sldId id="261" r:id="rId10"/>
    <p:sldId id="262" r:id="rId11"/>
    <p:sldId id="263" r:id="rId12"/>
    <p:sldId id="264" r:id="rId13"/>
    <p:sldId id="277" r:id="rId14"/>
    <p:sldId id="266" r:id="rId15"/>
    <p:sldId id="265" r:id="rId16"/>
    <p:sldId id="276" r:id="rId17"/>
    <p:sldId id="267" r:id="rId18"/>
    <p:sldId id="268" r:id="rId19"/>
    <p:sldId id="290" r:id="rId20"/>
    <p:sldId id="272" r:id="rId21"/>
    <p:sldId id="291" r:id="rId22"/>
    <p:sldId id="281" r:id="rId23"/>
    <p:sldId id="282" r:id="rId24"/>
    <p:sldId id="285" r:id="rId25"/>
    <p:sldId id="286" r:id="rId2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75" d="100"/>
          <a:sy n="75" d="100"/>
        </p:scale>
        <p:origin x="-488" y="-112"/>
      </p:cViewPr>
      <p:guideLst>
        <p:guide orient="horz" pos="2160"/>
        <p:guide pos="2880"/>
      </p:guideLst>
    </p:cSldViewPr>
  </p:slideViewPr>
  <p:notesTextViewPr>
    <p:cViewPr>
      <p:scale>
        <a:sx n="100" d="100"/>
        <a:sy n="100" d="100"/>
      </p:scale>
      <p:origin x="0" y="0"/>
    </p:cViewPr>
  </p:notesTextViewPr>
  <p:sorterViewPr>
    <p:cViewPr>
      <p:scale>
        <a:sx n="85" d="100"/>
        <a:sy n="85" d="100"/>
      </p:scale>
      <p:origin x="0" y="352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286027829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166" name="Shape 166"/>
          <p:cNvSpPr>
            <a:spLocks noGrp="1" noRot="1" noChangeAspect="1"/>
          </p:cNvSpPr>
          <p:nvPr>
            <p:ph type="sldImg" idx="2"/>
          </p:nvPr>
        </p:nvSpPr>
        <p:spPr>
          <a:xfrm>
            <a:off x="1143225" y="680775"/>
            <a:ext cx="4572225" cy="34039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307" name="Shape 307"/>
          <p:cNvSpPr>
            <a:spLocks noGrp="1" noRot="1" noChangeAspect="1"/>
          </p:cNvSpPr>
          <p:nvPr>
            <p:ph type="sldImg" idx="2"/>
          </p:nvPr>
        </p:nvSpPr>
        <p:spPr>
          <a:xfrm>
            <a:off x="1143225" y="680775"/>
            <a:ext cx="4572225" cy="34039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227" name="Shape 227"/>
          <p:cNvSpPr>
            <a:spLocks noGrp="1" noRot="1" noChangeAspect="1"/>
          </p:cNvSpPr>
          <p:nvPr>
            <p:ph type="sldImg" idx="2"/>
          </p:nvPr>
        </p:nvSpPr>
        <p:spPr>
          <a:xfrm>
            <a:off x="1160463"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220" name="Shape 220"/>
          <p:cNvSpPr>
            <a:spLocks noGrp="1" noRot="1" noChangeAspect="1"/>
          </p:cNvSpPr>
          <p:nvPr>
            <p:ph type="sldImg" idx="2"/>
          </p:nvPr>
        </p:nvSpPr>
        <p:spPr>
          <a:xfrm>
            <a:off x="1160463"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299" name="Shape 299"/>
          <p:cNvSpPr>
            <a:spLocks noGrp="1" noRot="1" noChangeAspect="1"/>
          </p:cNvSpPr>
          <p:nvPr>
            <p:ph type="sldImg" idx="2"/>
          </p:nvPr>
        </p:nvSpPr>
        <p:spPr>
          <a:xfrm>
            <a:off x="1160463"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234" name="Shape 234"/>
          <p:cNvSpPr>
            <a:spLocks noGrp="1" noRot="1" noChangeAspect="1"/>
          </p:cNvSpPr>
          <p:nvPr>
            <p:ph type="sldImg" idx="2"/>
          </p:nvPr>
        </p:nvSpPr>
        <p:spPr>
          <a:xfrm>
            <a:off x="1143225" y="680775"/>
            <a:ext cx="4572225" cy="34039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241" name="Shape 241"/>
          <p:cNvSpPr>
            <a:spLocks noGrp="1" noRot="1" noChangeAspect="1"/>
          </p:cNvSpPr>
          <p:nvPr>
            <p:ph type="sldImg" idx="2"/>
          </p:nvPr>
        </p:nvSpPr>
        <p:spPr>
          <a:xfrm>
            <a:off x="1143225" y="680775"/>
            <a:ext cx="4572225" cy="34039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270" name="Shape 270"/>
          <p:cNvSpPr>
            <a:spLocks noGrp="1" noRot="1" noChangeAspect="1"/>
          </p:cNvSpPr>
          <p:nvPr>
            <p:ph type="sldImg" idx="2"/>
          </p:nvPr>
        </p:nvSpPr>
        <p:spPr>
          <a:xfrm>
            <a:off x="1160463"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337" name="Shape 337"/>
          <p:cNvSpPr>
            <a:spLocks noGrp="1" noRot="1" noChangeAspect="1"/>
          </p:cNvSpPr>
          <p:nvPr>
            <p:ph type="sldImg" idx="2"/>
          </p:nvPr>
        </p:nvSpPr>
        <p:spPr>
          <a:xfrm>
            <a:off x="1143225" y="680775"/>
            <a:ext cx="4572225" cy="34039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343" name="Shape 343"/>
          <p:cNvSpPr>
            <a:spLocks noGrp="1" noRot="1" noChangeAspect="1"/>
          </p:cNvSpPr>
          <p:nvPr>
            <p:ph type="sldImg" idx="2"/>
          </p:nvPr>
        </p:nvSpPr>
        <p:spPr>
          <a:xfrm>
            <a:off x="1143225" y="680775"/>
            <a:ext cx="4572225" cy="34039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685800" y="4311725"/>
            <a:ext cx="5486399" cy="4084775"/>
          </a:xfrm>
          <a:prstGeom prst="rect">
            <a:avLst/>
          </a:prstGeom>
          <a:noFill/>
          <a:ln>
            <a:noFill/>
          </a:ln>
        </p:spPr>
        <p:txBody>
          <a:bodyPr lIns="91425" tIns="91425" rIns="91425" bIns="91425" anchor="ctr" anchorCtr="0">
            <a:noAutofit/>
          </a:bodyPr>
          <a:lstStyle/>
          <a:p>
            <a:endParaRPr/>
          </a:p>
        </p:txBody>
      </p:sp>
      <p:sp>
        <p:nvSpPr>
          <p:cNvPr id="367" name="Shape 367"/>
          <p:cNvSpPr>
            <a:spLocks noGrp="1" noRot="1" noChangeAspect="1"/>
          </p:cNvSpPr>
          <p:nvPr>
            <p:ph type="sldImg" idx="2"/>
          </p:nvPr>
        </p:nvSpPr>
        <p:spPr>
          <a:xfrm>
            <a:off x="1160462" y="681037"/>
            <a:ext cx="4537074" cy="34035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174" name="Shape 174"/>
          <p:cNvSpPr>
            <a:spLocks noGrp="1" noRot="1" noChangeAspect="1"/>
          </p:cNvSpPr>
          <p:nvPr>
            <p:ph type="sldImg" idx="2"/>
          </p:nvPr>
        </p:nvSpPr>
        <p:spPr>
          <a:xfrm>
            <a:off x="1143225" y="680775"/>
            <a:ext cx="4572225" cy="34039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685800" y="4311725"/>
            <a:ext cx="5486399" cy="4084775"/>
          </a:xfrm>
          <a:prstGeom prst="rect">
            <a:avLst/>
          </a:prstGeom>
          <a:noFill/>
          <a:ln>
            <a:noFill/>
          </a:ln>
        </p:spPr>
        <p:txBody>
          <a:bodyPr lIns="91425" tIns="91425" rIns="91425" bIns="91425" anchor="ctr" anchorCtr="0">
            <a:noAutofit/>
          </a:bodyPr>
          <a:lstStyle/>
          <a:p>
            <a:endParaRPr/>
          </a:p>
        </p:txBody>
      </p:sp>
      <p:sp>
        <p:nvSpPr>
          <p:cNvPr id="375" name="Shape 375"/>
          <p:cNvSpPr>
            <a:spLocks noGrp="1" noRot="1" noChangeAspect="1"/>
          </p:cNvSpPr>
          <p:nvPr>
            <p:ph type="sldImg" idx="2"/>
          </p:nvPr>
        </p:nvSpPr>
        <p:spPr>
          <a:xfrm>
            <a:off x="1160462" y="681037"/>
            <a:ext cx="4537074" cy="34035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179" name="Shape 179"/>
          <p:cNvSpPr>
            <a:spLocks noGrp="1" noRot="1" noChangeAspect="1"/>
          </p:cNvSpPr>
          <p:nvPr>
            <p:ph type="sldImg" idx="2"/>
          </p:nvPr>
        </p:nvSpPr>
        <p:spPr>
          <a:xfrm>
            <a:off x="1143225" y="680775"/>
            <a:ext cx="4572225" cy="34039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184" name="Shape 184"/>
          <p:cNvSpPr>
            <a:spLocks noGrp="1" noRot="1" noChangeAspect="1"/>
          </p:cNvSpPr>
          <p:nvPr>
            <p:ph type="sldImg" idx="2"/>
          </p:nvPr>
        </p:nvSpPr>
        <p:spPr>
          <a:xfrm>
            <a:off x="1143225" y="680775"/>
            <a:ext cx="4572225" cy="34039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189" name="Shape 189"/>
          <p:cNvSpPr>
            <a:spLocks noGrp="1" noRot="1" noChangeAspect="1"/>
          </p:cNvSpPr>
          <p:nvPr>
            <p:ph type="sldImg" idx="2"/>
          </p:nvPr>
        </p:nvSpPr>
        <p:spPr>
          <a:xfrm>
            <a:off x="1143225" y="680775"/>
            <a:ext cx="4572225" cy="34039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194" name="Shape 194"/>
          <p:cNvSpPr>
            <a:spLocks noGrp="1" noRot="1" noChangeAspect="1"/>
          </p:cNvSpPr>
          <p:nvPr>
            <p:ph type="sldImg" idx="2"/>
          </p:nvPr>
        </p:nvSpPr>
        <p:spPr>
          <a:xfrm>
            <a:off x="1143225" y="680775"/>
            <a:ext cx="4572225" cy="34039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11725"/>
            <a:ext cx="5486399" cy="4084800"/>
          </a:xfrm>
          <a:prstGeom prst="rect">
            <a:avLst/>
          </a:prstGeom>
        </p:spPr>
        <p:txBody>
          <a:bodyPr lIns="91425" tIns="91425" rIns="91425" bIns="91425" anchor="ctr" anchorCtr="0">
            <a:noAutofit/>
          </a:bodyPr>
          <a:lstStyle/>
          <a:p>
            <a:endParaRPr/>
          </a:p>
        </p:txBody>
      </p:sp>
      <p:sp>
        <p:nvSpPr>
          <p:cNvPr id="200" name="Shape 200"/>
          <p:cNvSpPr>
            <a:spLocks noGrp="1" noRot="1" noChangeAspect="1"/>
          </p:cNvSpPr>
          <p:nvPr>
            <p:ph type="sldImg" idx="2"/>
          </p:nvPr>
        </p:nvSpPr>
        <p:spPr>
          <a:xfrm>
            <a:off x="1143225" y="680775"/>
            <a:ext cx="4572299" cy="3404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206" name="Shape 206"/>
          <p:cNvSpPr>
            <a:spLocks noGrp="1" noRot="1" noChangeAspect="1"/>
          </p:cNvSpPr>
          <p:nvPr>
            <p:ph type="sldImg" idx="2"/>
          </p:nvPr>
        </p:nvSpPr>
        <p:spPr>
          <a:xfrm>
            <a:off x="1143225" y="680775"/>
            <a:ext cx="4572225" cy="34039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11725"/>
            <a:ext cx="5486399" cy="4084775"/>
          </a:xfrm>
          <a:prstGeom prst="rect">
            <a:avLst/>
          </a:prstGeom>
        </p:spPr>
        <p:txBody>
          <a:bodyPr lIns="91425" tIns="91425" rIns="91425" bIns="91425" anchor="ctr" anchorCtr="0">
            <a:noAutofit/>
          </a:bodyPr>
          <a:lstStyle/>
          <a:p>
            <a:endParaRPr/>
          </a:p>
        </p:txBody>
      </p:sp>
      <p:sp>
        <p:nvSpPr>
          <p:cNvPr id="212" name="Shape 212"/>
          <p:cNvSpPr>
            <a:spLocks noGrp="1" noRot="1" noChangeAspect="1"/>
          </p:cNvSpPr>
          <p:nvPr>
            <p:ph type="sldImg" idx="2"/>
          </p:nvPr>
        </p:nvSpPr>
        <p:spPr>
          <a:xfrm>
            <a:off x="1143225" y="680775"/>
            <a:ext cx="4572225" cy="34039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000" b="1">
                <a:solidFill>
                  <a:schemeClr val="dk2"/>
                </a:solidFill>
                <a:latin typeface="Arial Narrow"/>
                <a:ea typeface="Arial Narrow"/>
                <a:cs typeface="Arial Narrow"/>
                <a:sym typeface="Arial Narrow"/>
              </a:defRPr>
            </a:lvl1pPr>
            <a:lvl2pPr algn="ctr" rtl="0">
              <a:spcBef>
                <a:spcPts val="0"/>
              </a:spcBef>
              <a:spcAft>
                <a:spcPts val="0"/>
              </a:spcAft>
              <a:defRPr sz="4000" b="1">
                <a:solidFill>
                  <a:schemeClr val="dk2"/>
                </a:solidFill>
                <a:latin typeface="Arial Narrow"/>
                <a:ea typeface="Arial Narrow"/>
                <a:cs typeface="Arial Narrow"/>
                <a:sym typeface="Arial Narrow"/>
              </a:defRPr>
            </a:lvl2pPr>
            <a:lvl3pPr algn="ctr" rtl="0">
              <a:spcBef>
                <a:spcPts val="0"/>
              </a:spcBef>
              <a:spcAft>
                <a:spcPts val="0"/>
              </a:spcAft>
              <a:defRPr sz="4000" b="1">
                <a:solidFill>
                  <a:schemeClr val="dk2"/>
                </a:solidFill>
                <a:latin typeface="Arial Narrow"/>
                <a:ea typeface="Arial Narrow"/>
                <a:cs typeface="Arial Narrow"/>
                <a:sym typeface="Arial Narrow"/>
              </a:defRPr>
            </a:lvl3pPr>
            <a:lvl4pPr algn="ctr" rtl="0">
              <a:spcBef>
                <a:spcPts val="0"/>
              </a:spcBef>
              <a:spcAft>
                <a:spcPts val="0"/>
              </a:spcAft>
              <a:defRPr sz="4000" b="1">
                <a:solidFill>
                  <a:schemeClr val="dk2"/>
                </a:solidFill>
                <a:latin typeface="Arial Narrow"/>
                <a:ea typeface="Arial Narrow"/>
                <a:cs typeface="Arial Narrow"/>
                <a:sym typeface="Arial Narrow"/>
              </a:defRPr>
            </a:lvl4pPr>
            <a:lvl5pPr algn="ctr" rtl="0">
              <a:spcBef>
                <a:spcPts val="0"/>
              </a:spcBef>
              <a:spcAft>
                <a:spcPts val="0"/>
              </a:spcAft>
              <a:defRPr sz="4000" b="1">
                <a:solidFill>
                  <a:schemeClr val="dk2"/>
                </a:solidFill>
                <a:latin typeface="Arial Narrow"/>
                <a:ea typeface="Arial Narrow"/>
                <a:cs typeface="Arial Narrow"/>
                <a:sym typeface="Arial Narrow"/>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48" name="Shape 48"/>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49" name="Shape 49"/>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50" name="Shape 5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51" name="Shape 5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5" name="Shape 5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56" name="Shape 56"/>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57" name="Shape 57"/>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58" name="Shape 58"/>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59" name="Shape 5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60" name="Shape 6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61" name="Shape 61"/>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000" b="1">
                <a:solidFill>
                  <a:schemeClr val="dk2"/>
                </a:solidFill>
                <a:latin typeface="Arial Narrow"/>
                <a:ea typeface="Arial Narrow"/>
                <a:cs typeface="Arial Narrow"/>
                <a:sym typeface="Arial Narrow"/>
              </a:defRPr>
            </a:lvl1pPr>
            <a:lvl2pPr algn="ctr" rtl="0">
              <a:spcBef>
                <a:spcPts val="0"/>
              </a:spcBef>
              <a:spcAft>
                <a:spcPts val="0"/>
              </a:spcAft>
              <a:defRPr sz="4000" b="1">
                <a:solidFill>
                  <a:schemeClr val="dk2"/>
                </a:solidFill>
                <a:latin typeface="Arial Narrow"/>
                <a:ea typeface="Arial Narrow"/>
                <a:cs typeface="Arial Narrow"/>
                <a:sym typeface="Arial Narrow"/>
              </a:defRPr>
            </a:lvl2pPr>
            <a:lvl3pPr algn="ctr" rtl="0">
              <a:spcBef>
                <a:spcPts val="0"/>
              </a:spcBef>
              <a:spcAft>
                <a:spcPts val="0"/>
              </a:spcAft>
              <a:defRPr sz="4000" b="1">
                <a:solidFill>
                  <a:schemeClr val="dk2"/>
                </a:solidFill>
                <a:latin typeface="Arial Narrow"/>
                <a:ea typeface="Arial Narrow"/>
                <a:cs typeface="Arial Narrow"/>
                <a:sym typeface="Arial Narrow"/>
              </a:defRPr>
            </a:lvl3pPr>
            <a:lvl4pPr algn="ctr" rtl="0">
              <a:spcBef>
                <a:spcPts val="0"/>
              </a:spcBef>
              <a:spcAft>
                <a:spcPts val="0"/>
              </a:spcAft>
              <a:defRPr sz="4000" b="1">
                <a:solidFill>
                  <a:schemeClr val="dk2"/>
                </a:solidFill>
                <a:latin typeface="Arial Narrow"/>
                <a:ea typeface="Arial Narrow"/>
                <a:cs typeface="Arial Narrow"/>
                <a:sym typeface="Arial Narrow"/>
              </a:defRPr>
            </a:lvl4pPr>
            <a:lvl5pPr algn="ctr" rtl="0">
              <a:spcBef>
                <a:spcPts val="0"/>
              </a:spcBef>
              <a:spcAft>
                <a:spcPts val="0"/>
              </a:spcAft>
              <a:defRPr sz="4000" b="1">
                <a:solidFill>
                  <a:schemeClr val="dk2"/>
                </a:solidFill>
                <a:latin typeface="Arial Narrow"/>
                <a:ea typeface="Arial Narrow"/>
                <a:cs typeface="Arial Narrow"/>
                <a:sym typeface="Arial Narrow"/>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64" name="Shape 6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65" name="Shape 6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66" name="Shape 66"/>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Shape 6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69" name="Shape 6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70" name="Shape 70"/>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3" name="Shape 73"/>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74" name="Shape 74"/>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
        <p:nvSpPr>
          <p:cNvPr id="75" name="Shape 7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0" name="Shape 80"/>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indent="0" algn="l" rtl="0">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l" rtl="0">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81" name="Shape 8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
        <p:nvSpPr>
          <p:cNvPr id="82" name="Shape 8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83" name="Shape 8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84" name="Shape 84"/>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000" b="1">
                <a:solidFill>
                  <a:schemeClr val="dk2"/>
                </a:solidFill>
                <a:latin typeface="Arial Narrow"/>
                <a:ea typeface="Arial Narrow"/>
                <a:cs typeface="Arial Narrow"/>
                <a:sym typeface="Arial Narrow"/>
              </a:defRPr>
            </a:lvl1pPr>
            <a:lvl2pPr algn="ctr" rtl="0">
              <a:spcBef>
                <a:spcPts val="0"/>
              </a:spcBef>
              <a:spcAft>
                <a:spcPts val="0"/>
              </a:spcAft>
              <a:defRPr sz="4000" b="1">
                <a:solidFill>
                  <a:schemeClr val="dk2"/>
                </a:solidFill>
                <a:latin typeface="Arial Narrow"/>
                <a:ea typeface="Arial Narrow"/>
                <a:cs typeface="Arial Narrow"/>
                <a:sym typeface="Arial Narrow"/>
              </a:defRPr>
            </a:lvl2pPr>
            <a:lvl3pPr algn="ctr" rtl="0">
              <a:spcBef>
                <a:spcPts val="0"/>
              </a:spcBef>
              <a:spcAft>
                <a:spcPts val="0"/>
              </a:spcAft>
              <a:defRPr sz="4000" b="1">
                <a:solidFill>
                  <a:schemeClr val="dk2"/>
                </a:solidFill>
                <a:latin typeface="Arial Narrow"/>
                <a:ea typeface="Arial Narrow"/>
                <a:cs typeface="Arial Narrow"/>
                <a:sym typeface="Arial Narrow"/>
              </a:defRPr>
            </a:lvl3pPr>
            <a:lvl4pPr algn="ctr" rtl="0">
              <a:spcBef>
                <a:spcPts val="0"/>
              </a:spcBef>
              <a:spcAft>
                <a:spcPts val="0"/>
              </a:spcAft>
              <a:defRPr sz="4000" b="1">
                <a:solidFill>
                  <a:schemeClr val="dk2"/>
                </a:solidFill>
                <a:latin typeface="Arial Narrow"/>
                <a:ea typeface="Arial Narrow"/>
                <a:cs typeface="Arial Narrow"/>
                <a:sym typeface="Arial Narrow"/>
              </a:defRPr>
            </a:lvl4pPr>
            <a:lvl5pPr algn="ctr" rtl="0">
              <a:spcBef>
                <a:spcPts val="0"/>
              </a:spcBef>
              <a:spcAft>
                <a:spcPts val="0"/>
              </a:spcAft>
              <a:defRPr sz="4000" b="1">
                <a:solidFill>
                  <a:schemeClr val="dk2"/>
                </a:solidFill>
                <a:latin typeface="Arial Narrow"/>
                <a:ea typeface="Arial Narrow"/>
                <a:cs typeface="Arial Narrow"/>
                <a:sym typeface="Arial Narrow"/>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87" name="Shape 87"/>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88" name="Shape 8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89" name="Shape 8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90" name="Shape 90"/>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91"/>
        <p:cNvGrpSpPr/>
        <p:nvPr/>
      </p:nvGrpSpPr>
      <p:grpSpPr>
        <a:xfrm>
          <a:off x="0" y="0"/>
          <a:ext cx="0" cy="0"/>
          <a:chOff x="0" y="0"/>
          <a:chExt cx="0" cy="0"/>
        </a:xfrm>
      </p:grpSpPr>
      <p:sp>
        <p:nvSpPr>
          <p:cNvPr id="92" name="Shape 92"/>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sz="4000" b="1">
                <a:solidFill>
                  <a:schemeClr val="dk2"/>
                </a:solidFill>
                <a:latin typeface="Arial Narrow"/>
                <a:ea typeface="Arial Narrow"/>
                <a:cs typeface="Arial Narrow"/>
                <a:sym typeface="Arial Narrow"/>
              </a:defRPr>
            </a:lvl1pPr>
            <a:lvl2pPr algn="ctr" rtl="0">
              <a:spcBef>
                <a:spcPts val="0"/>
              </a:spcBef>
              <a:spcAft>
                <a:spcPts val="0"/>
              </a:spcAft>
              <a:defRPr sz="4000" b="1">
                <a:solidFill>
                  <a:schemeClr val="dk2"/>
                </a:solidFill>
                <a:latin typeface="Arial Narrow"/>
                <a:ea typeface="Arial Narrow"/>
                <a:cs typeface="Arial Narrow"/>
                <a:sym typeface="Arial Narrow"/>
              </a:defRPr>
            </a:lvl2pPr>
            <a:lvl3pPr algn="ctr" rtl="0">
              <a:spcBef>
                <a:spcPts val="0"/>
              </a:spcBef>
              <a:spcAft>
                <a:spcPts val="0"/>
              </a:spcAft>
              <a:defRPr sz="4000" b="1">
                <a:solidFill>
                  <a:schemeClr val="dk2"/>
                </a:solidFill>
                <a:latin typeface="Arial Narrow"/>
                <a:ea typeface="Arial Narrow"/>
                <a:cs typeface="Arial Narrow"/>
                <a:sym typeface="Arial Narrow"/>
              </a:defRPr>
            </a:lvl3pPr>
            <a:lvl4pPr algn="ctr" rtl="0">
              <a:spcBef>
                <a:spcPts val="0"/>
              </a:spcBef>
              <a:spcAft>
                <a:spcPts val="0"/>
              </a:spcAft>
              <a:defRPr sz="4000" b="1">
                <a:solidFill>
                  <a:schemeClr val="dk2"/>
                </a:solidFill>
                <a:latin typeface="Arial Narrow"/>
                <a:ea typeface="Arial Narrow"/>
                <a:cs typeface="Arial Narrow"/>
                <a:sym typeface="Arial Narrow"/>
              </a:defRPr>
            </a:lvl4pPr>
            <a:lvl5pPr algn="ctr" rtl="0">
              <a:spcBef>
                <a:spcPts val="0"/>
              </a:spcBef>
              <a:spcAft>
                <a:spcPts val="0"/>
              </a:spcAft>
              <a:defRPr sz="4000" b="1">
                <a:solidFill>
                  <a:schemeClr val="dk2"/>
                </a:solidFill>
                <a:latin typeface="Arial Narrow"/>
                <a:ea typeface="Arial Narrow"/>
                <a:cs typeface="Arial Narrow"/>
                <a:sym typeface="Arial Narrow"/>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93" name="Shape 93"/>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94" name="Shape 9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95" name="Shape 9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96" name="Shape 96"/>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05" name="Shape 10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Font typeface="Arial"/>
              <a:buNone/>
              <a:defRPr sz="2000"/>
            </a:lvl1pPr>
            <a:lvl2pPr marL="457200" indent="0" rtl="0">
              <a:buFont typeface="Arial"/>
              <a:buNone/>
              <a:defRPr sz="1800"/>
            </a:lvl2pPr>
            <a:lvl3pPr marL="914400" indent="0" rtl="0">
              <a:buFont typeface="Arial"/>
              <a:buNone/>
              <a:defRPr sz="1600"/>
            </a:lvl3pPr>
            <a:lvl4pPr marL="1371600" indent="0" rtl="0">
              <a:buFont typeface="Arial"/>
              <a:buNone/>
              <a:defRPr sz="1400"/>
            </a:lvl4pPr>
            <a:lvl5pPr marL="1828800" indent="0" rtl="0">
              <a:buFont typeface="Arial"/>
              <a:buNone/>
              <a:defRPr sz="1400"/>
            </a:lvl5pPr>
            <a:lvl6pPr marL="2286000" indent="0" rtl="0">
              <a:buFont typeface="Arial"/>
              <a:buNone/>
              <a:defRPr sz="1400"/>
            </a:lvl6pPr>
            <a:lvl7pPr marL="2743200" indent="0" rtl="0">
              <a:buFont typeface="Arial"/>
              <a:buNone/>
              <a:defRPr sz="1400"/>
            </a:lvl7pPr>
            <a:lvl8pPr marL="3200400" indent="0" rtl="0">
              <a:buFont typeface="Arial"/>
              <a:buNone/>
              <a:defRPr sz="1400"/>
            </a:lvl8pPr>
            <a:lvl9pPr marL="3657600" indent="0" rtl="0">
              <a:buFont typeface="Arial"/>
              <a:buNone/>
              <a:defRPr sz="1400"/>
            </a:lvl9pPr>
          </a:lstStyle>
          <a:p>
            <a:endParaRPr/>
          </a:p>
        </p:txBody>
      </p:sp>
      <p:sp>
        <p:nvSpPr>
          <p:cNvPr id="106" name="Shape 106"/>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07" name="Shape 10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08" name="Shape 108"/>
          <p:cNvSpPr txBox="1">
            <a:spLocks noGrp="1"/>
          </p:cNvSpPr>
          <p:nvPr>
            <p:ph type="sldNum" idx="12"/>
          </p:nvPr>
        </p:nvSpPr>
        <p:spPr>
          <a:xfrm>
            <a:off x="6553200" y="6245225"/>
            <a:ext cx="2133598" cy="47624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000" b="1">
                <a:solidFill>
                  <a:schemeClr val="dk2"/>
                </a:solidFill>
                <a:latin typeface="Arial Narrow"/>
                <a:ea typeface="Arial Narrow"/>
                <a:cs typeface="Arial Narrow"/>
                <a:sym typeface="Arial Narrow"/>
              </a:defRPr>
            </a:lvl1pPr>
            <a:lvl2pPr algn="ctr" rtl="0">
              <a:spcBef>
                <a:spcPts val="0"/>
              </a:spcBef>
              <a:spcAft>
                <a:spcPts val="0"/>
              </a:spcAft>
              <a:defRPr sz="4000" b="1">
                <a:solidFill>
                  <a:schemeClr val="dk2"/>
                </a:solidFill>
                <a:latin typeface="Arial Narrow"/>
                <a:ea typeface="Arial Narrow"/>
                <a:cs typeface="Arial Narrow"/>
                <a:sym typeface="Arial Narrow"/>
              </a:defRPr>
            </a:lvl2pPr>
            <a:lvl3pPr algn="ctr" rtl="0">
              <a:spcBef>
                <a:spcPts val="0"/>
              </a:spcBef>
              <a:spcAft>
                <a:spcPts val="0"/>
              </a:spcAft>
              <a:defRPr sz="4000" b="1">
                <a:solidFill>
                  <a:schemeClr val="dk2"/>
                </a:solidFill>
                <a:latin typeface="Arial Narrow"/>
                <a:ea typeface="Arial Narrow"/>
                <a:cs typeface="Arial Narrow"/>
                <a:sym typeface="Arial Narrow"/>
              </a:defRPr>
            </a:lvl3pPr>
            <a:lvl4pPr algn="ctr" rtl="0">
              <a:spcBef>
                <a:spcPts val="0"/>
              </a:spcBef>
              <a:spcAft>
                <a:spcPts val="0"/>
              </a:spcAft>
              <a:defRPr sz="4000" b="1">
                <a:solidFill>
                  <a:schemeClr val="dk2"/>
                </a:solidFill>
                <a:latin typeface="Arial Narrow"/>
                <a:ea typeface="Arial Narrow"/>
                <a:cs typeface="Arial Narrow"/>
                <a:sym typeface="Arial Narrow"/>
              </a:defRPr>
            </a:lvl4pPr>
            <a:lvl5pPr algn="ctr" rtl="0">
              <a:spcBef>
                <a:spcPts val="0"/>
              </a:spcBef>
              <a:spcAft>
                <a:spcPts val="0"/>
              </a:spcAft>
              <a:defRPr sz="4000" b="1">
                <a:solidFill>
                  <a:schemeClr val="dk2"/>
                </a:solidFill>
                <a:latin typeface="Arial Narrow"/>
                <a:ea typeface="Arial Narrow"/>
                <a:cs typeface="Arial Narrow"/>
                <a:sym typeface="Arial Narrow"/>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111" name="Shape 111"/>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112" name="Shape 112"/>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113" name="Shape 113"/>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14" name="Shape 11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15" name="Shape 115"/>
          <p:cNvSpPr txBox="1">
            <a:spLocks noGrp="1"/>
          </p:cNvSpPr>
          <p:nvPr>
            <p:ph type="sldNum" idx="12"/>
          </p:nvPr>
        </p:nvSpPr>
        <p:spPr>
          <a:xfrm>
            <a:off x="6553200" y="6245225"/>
            <a:ext cx="2133598" cy="47624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18" name="Shape 11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119" name="Shape 119"/>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120" name="Shape 120"/>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121" name="Shape 121"/>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122" name="Shape 122"/>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23" name="Shape 12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24" name="Shape 124"/>
          <p:cNvSpPr txBox="1">
            <a:spLocks noGrp="1"/>
          </p:cNvSpPr>
          <p:nvPr>
            <p:ph type="sldNum" idx="12"/>
          </p:nvPr>
        </p:nvSpPr>
        <p:spPr>
          <a:xfrm>
            <a:off x="6553200" y="6245225"/>
            <a:ext cx="2133598" cy="47624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000" b="1">
                <a:solidFill>
                  <a:schemeClr val="dk2"/>
                </a:solidFill>
                <a:latin typeface="Arial Narrow"/>
                <a:ea typeface="Arial Narrow"/>
                <a:cs typeface="Arial Narrow"/>
                <a:sym typeface="Arial Narrow"/>
              </a:defRPr>
            </a:lvl1pPr>
            <a:lvl2pPr algn="ctr" rtl="0">
              <a:spcBef>
                <a:spcPts val="0"/>
              </a:spcBef>
              <a:spcAft>
                <a:spcPts val="0"/>
              </a:spcAft>
              <a:defRPr sz="4000" b="1">
                <a:solidFill>
                  <a:schemeClr val="dk2"/>
                </a:solidFill>
                <a:latin typeface="Arial Narrow"/>
                <a:ea typeface="Arial Narrow"/>
                <a:cs typeface="Arial Narrow"/>
                <a:sym typeface="Arial Narrow"/>
              </a:defRPr>
            </a:lvl2pPr>
            <a:lvl3pPr algn="ctr" rtl="0">
              <a:spcBef>
                <a:spcPts val="0"/>
              </a:spcBef>
              <a:spcAft>
                <a:spcPts val="0"/>
              </a:spcAft>
              <a:defRPr sz="4000" b="1">
                <a:solidFill>
                  <a:schemeClr val="dk2"/>
                </a:solidFill>
                <a:latin typeface="Arial Narrow"/>
                <a:ea typeface="Arial Narrow"/>
                <a:cs typeface="Arial Narrow"/>
                <a:sym typeface="Arial Narrow"/>
              </a:defRPr>
            </a:lvl3pPr>
            <a:lvl4pPr algn="ctr" rtl="0">
              <a:spcBef>
                <a:spcPts val="0"/>
              </a:spcBef>
              <a:spcAft>
                <a:spcPts val="0"/>
              </a:spcAft>
              <a:defRPr sz="4000" b="1">
                <a:solidFill>
                  <a:schemeClr val="dk2"/>
                </a:solidFill>
                <a:latin typeface="Arial Narrow"/>
                <a:ea typeface="Arial Narrow"/>
                <a:cs typeface="Arial Narrow"/>
                <a:sym typeface="Arial Narrow"/>
              </a:defRPr>
            </a:lvl4pPr>
            <a:lvl5pPr algn="ctr" rtl="0">
              <a:spcBef>
                <a:spcPts val="0"/>
              </a:spcBef>
              <a:spcAft>
                <a:spcPts val="0"/>
              </a:spcAft>
              <a:defRPr sz="4000" b="1">
                <a:solidFill>
                  <a:schemeClr val="dk2"/>
                </a:solidFill>
                <a:latin typeface="Arial Narrow"/>
                <a:ea typeface="Arial Narrow"/>
                <a:cs typeface="Arial Narrow"/>
                <a:sym typeface="Arial Narrow"/>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127" name="Shape 127"/>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28" name="Shape 12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29" name="Shape 129"/>
          <p:cNvSpPr txBox="1">
            <a:spLocks noGrp="1"/>
          </p:cNvSpPr>
          <p:nvPr>
            <p:ph type="sldNum" idx="12"/>
          </p:nvPr>
        </p:nvSpPr>
        <p:spPr>
          <a:xfrm>
            <a:off x="6553200" y="6245225"/>
            <a:ext cx="2133598" cy="47624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0"/>
        <p:cNvGrpSpPr/>
        <p:nvPr/>
      </p:nvGrpSpPr>
      <p:grpSpPr>
        <a:xfrm>
          <a:off x="0" y="0"/>
          <a:ext cx="0" cy="0"/>
          <a:chOff x="0" y="0"/>
          <a:chExt cx="0" cy="0"/>
        </a:xfrm>
      </p:grpSpPr>
      <p:sp>
        <p:nvSpPr>
          <p:cNvPr id="131" name="Shape 131"/>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32" name="Shape 13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33" name="Shape 133"/>
          <p:cNvSpPr txBox="1">
            <a:spLocks noGrp="1"/>
          </p:cNvSpPr>
          <p:nvPr>
            <p:ph type="sldNum" idx="12"/>
          </p:nvPr>
        </p:nvSpPr>
        <p:spPr>
          <a:xfrm>
            <a:off x="6553200" y="6245225"/>
            <a:ext cx="2133598" cy="47624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36" name="Shape 136"/>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137" name="Shape 13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
        <p:nvSpPr>
          <p:cNvPr id="138" name="Shape 138"/>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39" name="Shape 13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40" name="Shape 140"/>
          <p:cNvSpPr txBox="1">
            <a:spLocks noGrp="1"/>
          </p:cNvSpPr>
          <p:nvPr>
            <p:ph type="sldNum" idx="12"/>
          </p:nvPr>
        </p:nvSpPr>
        <p:spPr>
          <a:xfrm>
            <a:off x="6553200" y="6245225"/>
            <a:ext cx="2133598" cy="47624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43" name="Shape 143"/>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32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2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rtl val="0"/>
              </a:defRPr>
            </a:lvl9pPr>
          </a:lstStyle>
          <a:p>
            <a:endParaRPr/>
          </a:p>
        </p:txBody>
      </p:sp>
      <p:sp>
        <p:nvSpPr>
          <p:cNvPr id="144" name="Shape 14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
        <p:nvSpPr>
          <p:cNvPr id="145" name="Shape 145"/>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46" name="Shape 14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47" name="Shape 147"/>
          <p:cNvSpPr txBox="1">
            <a:spLocks noGrp="1"/>
          </p:cNvSpPr>
          <p:nvPr>
            <p:ph type="sldNum" idx="12"/>
          </p:nvPr>
        </p:nvSpPr>
        <p:spPr>
          <a:xfrm>
            <a:off x="6553200" y="6245225"/>
            <a:ext cx="2133598" cy="47624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000" b="1">
                <a:solidFill>
                  <a:schemeClr val="dk2"/>
                </a:solidFill>
                <a:latin typeface="Arial Narrow"/>
                <a:ea typeface="Arial Narrow"/>
                <a:cs typeface="Arial Narrow"/>
                <a:sym typeface="Arial Narrow"/>
              </a:defRPr>
            </a:lvl1pPr>
            <a:lvl2pPr algn="ctr" rtl="0">
              <a:spcBef>
                <a:spcPts val="0"/>
              </a:spcBef>
              <a:spcAft>
                <a:spcPts val="0"/>
              </a:spcAft>
              <a:defRPr sz="4000" b="1">
                <a:solidFill>
                  <a:schemeClr val="dk2"/>
                </a:solidFill>
                <a:latin typeface="Arial Narrow"/>
                <a:ea typeface="Arial Narrow"/>
                <a:cs typeface="Arial Narrow"/>
                <a:sym typeface="Arial Narrow"/>
              </a:defRPr>
            </a:lvl2pPr>
            <a:lvl3pPr algn="ctr" rtl="0">
              <a:spcBef>
                <a:spcPts val="0"/>
              </a:spcBef>
              <a:spcAft>
                <a:spcPts val="0"/>
              </a:spcAft>
              <a:defRPr sz="4000" b="1">
                <a:solidFill>
                  <a:schemeClr val="dk2"/>
                </a:solidFill>
                <a:latin typeface="Arial Narrow"/>
                <a:ea typeface="Arial Narrow"/>
                <a:cs typeface="Arial Narrow"/>
                <a:sym typeface="Arial Narrow"/>
              </a:defRPr>
            </a:lvl3pPr>
            <a:lvl4pPr algn="ctr" rtl="0">
              <a:spcBef>
                <a:spcPts val="0"/>
              </a:spcBef>
              <a:spcAft>
                <a:spcPts val="0"/>
              </a:spcAft>
              <a:defRPr sz="4000" b="1">
                <a:solidFill>
                  <a:schemeClr val="dk2"/>
                </a:solidFill>
                <a:latin typeface="Arial Narrow"/>
                <a:ea typeface="Arial Narrow"/>
                <a:cs typeface="Arial Narrow"/>
                <a:sym typeface="Arial Narrow"/>
              </a:defRPr>
            </a:lvl4pPr>
            <a:lvl5pPr algn="ctr" rtl="0">
              <a:spcBef>
                <a:spcPts val="0"/>
              </a:spcBef>
              <a:spcAft>
                <a:spcPts val="0"/>
              </a:spcAft>
              <a:defRPr sz="4000" b="1">
                <a:solidFill>
                  <a:schemeClr val="dk2"/>
                </a:solidFill>
                <a:latin typeface="Arial Narrow"/>
                <a:ea typeface="Arial Narrow"/>
                <a:cs typeface="Arial Narrow"/>
                <a:sym typeface="Arial Narrow"/>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150" name="Shape 150"/>
          <p:cNvSpPr txBox="1">
            <a:spLocks noGrp="1"/>
          </p:cNvSpPr>
          <p:nvPr>
            <p:ph type="body" idx="1"/>
          </p:nvPr>
        </p:nvSpPr>
        <p:spPr>
          <a:xfrm rot="5400000">
            <a:off x="2309017" y="-251618"/>
            <a:ext cx="4525963" cy="8229600"/>
          </a:xfrm>
          <a:prstGeom prst="rect">
            <a:avLst/>
          </a:prstGeom>
          <a:noFill/>
          <a:ln>
            <a:noFill/>
          </a:ln>
        </p:spPr>
        <p:txBody>
          <a:bodyPr lIns="91425" tIns="91425" rIns="91425" bIns="91425" anchor="t" anchorCtr="0"/>
          <a:lstStyle>
            <a:lvl1pPr marL="342900" indent="-1079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762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476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151" name="Shape 151"/>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52" name="Shape 15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53" name="Shape 153"/>
          <p:cNvSpPr txBox="1">
            <a:spLocks noGrp="1"/>
          </p:cNvSpPr>
          <p:nvPr>
            <p:ph type="sldNum" idx="12"/>
          </p:nvPr>
        </p:nvSpPr>
        <p:spPr>
          <a:xfrm>
            <a:off x="6553200" y="6245225"/>
            <a:ext cx="2133598" cy="47624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rot="5400000">
            <a:off x="4732336"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sz="4000" b="1">
                <a:solidFill>
                  <a:schemeClr val="dk2"/>
                </a:solidFill>
                <a:latin typeface="Arial Narrow"/>
                <a:ea typeface="Arial Narrow"/>
                <a:cs typeface="Arial Narrow"/>
                <a:sym typeface="Arial Narrow"/>
              </a:defRPr>
            </a:lvl1pPr>
            <a:lvl2pPr algn="ctr" rtl="0">
              <a:spcBef>
                <a:spcPts val="0"/>
              </a:spcBef>
              <a:spcAft>
                <a:spcPts val="0"/>
              </a:spcAft>
              <a:defRPr sz="4000" b="1">
                <a:solidFill>
                  <a:schemeClr val="dk2"/>
                </a:solidFill>
                <a:latin typeface="Arial Narrow"/>
                <a:ea typeface="Arial Narrow"/>
                <a:cs typeface="Arial Narrow"/>
                <a:sym typeface="Arial Narrow"/>
              </a:defRPr>
            </a:lvl2pPr>
            <a:lvl3pPr algn="ctr" rtl="0">
              <a:spcBef>
                <a:spcPts val="0"/>
              </a:spcBef>
              <a:spcAft>
                <a:spcPts val="0"/>
              </a:spcAft>
              <a:defRPr sz="4000" b="1">
                <a:solidFill>
                  <a:schemeClr val="dk2"/>
                </a:solidFill>
                <a:latin typeface="Arial Narrow"/>
                <a:ea typeface="Arial Narrow"/>
                <a:cs typeface="Arial Narrow"/>
                <a:sym typeface="Arial Narrow"/>
              </a:defRPr>
            </a:lvl3pPr>
            <a:lvl4pPr algn="ctr" rtl="0">
              <a:spcBef>
                <a:spcPts val="0"/>
              </a:spcBef>
              <a:spcAft>
                <a:spcPts val="0"/>
              </a:spcAft>
              <a:defRPr sz="4000" b="1">
                <a:solidFill>
                  <a:schemeClr val="dk2"/>
                </a:solidFill>
                <a:latin typeface="Arial Narrow"/>
                <a:ea typeface="Arial Narrow"/>
                <a:cs typeface="Arial Narrow"/>
                <a:sym typeface="Arial Narrow"/>
              </a:defRPr>
            </a:lvl4pPr>
            <a:lvl5pPr algn="ctr" rtl="0">
              <a:spcBef>
                <a:spcPts val="0"/>
              </a:spcBef>
              <a:spcAft>
                <a:spcPts val="0"/>
              </a:spcAft>
              <a:defRPr sz="4000" b="1">
                <a:solidFill>
                  <a:schemeClr val="dk2"/>
                </a:solidFill>
                <a:latin typeface="Arial Narrow"/>
                <a:ea typeface="Arial Narrow"/>
                <a:cs typeface="Arial Narrow"/>
                <a:sym typeface="Arial Narrow"/>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156" name="Shape 156"/>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indent="-1079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762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476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762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157" name="Shape 157"/>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58" name="Shape 15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59" name="Shape 159"/>
          <p:cNvSpPr txBox="1">
            <a:spLocks noGrp="1"/>
          </p:cNvSpPr>
          <p:nvPr>
            <p:ph type="sldNum" idx="12"/>
          </p:nvPr>
        </p:nvSpPr>
        <p:spPr>
          <a:xfrm>
            <a:off x="6553200" y="6245225"/>
            <a:ext cx="2133598" cy="47624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000" b="1">
                <a:solidFill>
                  <a:schemeClr val="dk2"/>
                </a:solidFill>
                <a:latin typeface="Arial Narrow"/>
                <a:ea typeface="Arial Narrow"/>
                <a:cs typeface="Arial Narrow"/>
                <a:sym typeface="Arial Narrow"/>
              </a:defRPr>
            </a:lvl1pPr>
            <a:lvl2pPr algn="ctr" rtl="0">
              <a:spcBef>
                <a:spcPts val="0"/>
              </a:spcBef>
              <a:spcAft>
                <a:spcPts val="0"/>
              </a:spcAft>
              <a:defRPr sz="4000" b="1">
                <a:solidFill>
                  <a:schemeClr val="dk2"/>
                </a:solidFill>
                <a:latin typeface="Arial Narrow"/>
                <a:ea typeface="Arial Narrow"/>
                <a:cs typeface="Arial Narrow"/>
                <a:sym typeface="Arial Narrow"/>
              </a:defRPr>
            </a:lvl2pPr>
            <a:lvl3pPr algn="ctr" rtl="0">
              <a:spcBef>
                <a:spcPts val="0"/>
              </a:spcBef>
              <a:spcAft>
                <a:spcPts val="0"/>
              </a:spcAft>
              <a:defRPr sz="4000" b="1">
                <a:solidFill>
                  <a:schemeClr val="dk2"/>
                </a:solidFill>
                <a:latin typeface="Arial Narrow"/>
                <a:ea typeface="Arial Narrow"/>
                <a:cs typeface="Arial Narrow"/>
                <a:sym typeface="Arial Narrow"/>
              </a:defRPr>
            </a:lvl3pPr>
            <a:lvl4pPr algn="ctr" rtl="0">
              <a:spcBef>
                <a:spcPts val="0"/>
              </a:spcBef>
              <a:spcAft>
                <a:spcPts val="0"/>
              </a:spcAft>
              <a:defRPr sz="4000" b="1">
                <a:solidFill>
                  <a:schemeClr val="dk2"/>
                </a:solidFill>
                <a:latin typeface="Arial Narrow"/>
                <a:ea typeface="Arial Narrow"/>
                <a:cs typeface="Arial Narrow"/>
                <a:sym typeface="Arial Narrow"/>
              </a:defRPr>
            </a:lvl4pPr>
            <a:lvl5pPr algn="ctr" rtl="0">
              <a:spcBef>
                <a:spcPts val="0"/>
              </a:spcBef>
              <a:spcAft>
                <a:spcPts val="0"/>
              </a:spcAft>
              <a:defRPr sz="4000" b="1">
                <a:solidFill>
                  <a:schemeClr val="dk2"/>
                </a:solidFill>
                <a:latin typeface="Arial Narrow"/>
                <a:ea typeface="Arial Narrow"/>
                <a:cs typeface="Arial Narrow"/>
                <a:sym typeface="Arial Narrow"/>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36" name="Shape 3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37" name="Shape 3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522881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28"/>
        <p:cNvGrpSpPr/>
        <p:nvPr/>
      </p:nvGrpSpPr>
      <p:grpSpPr>
        <a:xfrm>
          <a:off x="0" y="0"/>
          <a:ext cx="0" cy="0"/>
          <a:chOff x="0" y="0"/>
          <a:chExt cx="0" cy="0"/>
        </a:xfrm>
      </p:grpSpPr>
      <p:sp>
        <p:nvSpPr>
          <p:cNvPr id="29" name="Shape 2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1pPr>
            <a:lvl2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2pPr>
            <a:lvl3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3pPr>
            <a:lvl4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4pPr>
            <a:lvl5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30" name="Shape 3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ctr" rtl="0">
              <a:spcBef>
                <a:spcPts val="560"/>
              </a:spcBef>
              <a:spcAft>
                <a:spcPts val="0"/>
              </a:spcAft>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ctr" rtl="0">
              <a:spcBef>
                <a:spcPts val="48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31" name="Shape 3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32" name="Shape 3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000" b="1">
                <a:solidFill>
                  <a:schemeClr val="dk2"/>
                </a:solidFill>
                <a:latin typeface="Arial Narrow"/>
                <a:ea typeface="Arial Narrow"/>
                <a:cs typeface="Arial Narrow"/>
                <a:sym typeface="Arial Narrow"/>
              </a:defRPr>
            </a:lvl1pPr>
            <a:lvl2pPr algn="ctr" rtl="0">
              <a:spcBef>
                <a:spcPts val="0"/>
              </a:spcBef>
              <a:spcAft>
                <a:spcPts val="0"/>
              </a:spcAft>
              <a:defRPr sz="4000" b="1">
                <a:solidFill>
                  <a:schemeClr val="dk2"/>
                </a:solidFill>
                <a:latin typeface="Arial Narrow"/>
                <a:ea typeface="Arial Narrow"/>
                <a:cs typeface="Arial Narrow"/>
                <a:sym typeface="Arial Narrow"/>
              </a:defRPr>
            </a:lvl2pPr>
            <a:lvl3pPr algn="ctr" rtl="0">
              <a:spcBef>
                <a:spcPts val="0"/>
              </a:spcBef>
              <a:spcAft>
                <a:spcPts val="0"/>
              </a:spcAft>
              <a:defRPr sz="4000" b="1">
                <a:solidFill>
                  <a:schemeClr val="dk2"/>
                </a:solidFill>
                <a:latin typeface="Arial Narrow"/>
                <a:ea typeface="Arial Narrow"/>
                <a:cs typeface="Arial Narrow"/>
                <a:sym typeface="Arial Narrow"/>
              </a:defRPr>
            </a:lvl3pPr>
            <a:lvl4pPr algn="ctr" rtl="0">
              <a:spcBef>
                <a:spcPts val="0"/>
              </a:spcBef>
              <a:spcAft>
                <a:spcPts val="0"/>
              </a:spcAft>
              <a:defRPr sz="4000" b="1">
                <a:solidFill>
                  <a:schemeClr val="dk2"/>
                </a:solidFill>
                <a:latin typeface="Arial Narrow"/>
                <a:ea typeface="Arial Narrow"/>
                <a:cs typeface="Arial Narrow"/>
                <a:sym typeface="Arial Narrow"/>
              </a:defRPr>
            </a:lvl4pPr>
            <a:lvl5pPr algn="ctr" rtl="0">
              <a:spcBef>
                <a:spcPts val="0"/>
              </a:spcBef>
              <a:spcAft>
                <a:spcPts val="0"/>
              </a:spcAft>
              <a:defRPr sz="4000" b="1">
                <a:solidFill>
                  <a:schemeClr val="dk2"/>
                </a:solidFill>
                <a:latin typeface="Arial Narrow"/>
                <a:ea typeface="Arial Narrow"/>
                <a:cs typeface="Arial Narrow"/>
                <a:sym typeface="Arial Narrow"/>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36" name="Shape 3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37" name="Shape 3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2" name="Shape 4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Font typeface="Arial"/>
              <a:buNone/>
              <a:defRPr sz="2000"/>
            </a:lvl1pPr>
            <a:lvl2pPr marL="457200" indent="0" rtl="0">
              <a:buFont typeface="Arial"/>
              <a:buNone/>
              <a:defRPr sz="1800"/>
            </a:lvl2pPr>
            <a:lvl3pPr marL="914400" indent="0" rtl="0">
              <a:buFont typeface="Arial"/>
              <a:buNone/>
              <a:defRPr sz="1600"/>
            </a:lvl3pPr>
            <a:lvl4pPr marL="1371600" indent="0" rtl="0">
              <a:buFont typeface="Arial"/>
              <a:buNone/>
              <a:defRPr sz="1400"/>
            </a:lvl4pPr>
            <a:lvl5pPr marL="1828800" indent="0" rtl="0">
              <a:buFont typeface="Arial"/>
              <a:buNone/>
              <a:defRPr sz="1400"/>
            </a:lvl5pPr>
            <a:lvl6pPr marL="2286000" indent="0" rtl="0">
              <a:buFont typeface="Arial"/>
              <a:buNone/>
              <a:defRPr sz="1400"/>
            </a:lvl6pPr>
            <a:lvl7pPr marL="2743200" indent="0" rtl="0">
              <a:buFont typeface="Arial"/>
              <a:buNone/>
              <a:defRPr sz="1400"/>
            </a:lvl7pPr>
            <a:lvl8pPr marL="3200400" indent="0" rtl="0">
              <a:buFont typeface="Arial"/>
              <a:buNone/>
              <a:defRPr sz="1400"/>
            </a:lvl8pPr>
            <a:lvl9pPr marL="3657600" indent="0" rtl="0">
              <a:buFont typeface="Arial"/>
              <a:buNone/>
              <a:defRPr sz="1400"/>
            </a:lvl9pPr>
          </a:lstStyle>
          <a:p>
            <a:endParaRPr/>
          </a:p>
        </p:txBody>
      </p:sp>
      <p:sp>
        <p:nvSpPr>
          <p:cNvPr id="43" name="Shape 4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44" name="Shape 4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45" name="Shape 45"/>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theme" Target="../theme/theme2.xml"/><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 Id="rId11" Type="http://schemas.openxmlformats.org/officeDocument/2006/relationships/theme" Target="../theme/theme3.xml"/><Relationship Id="rId1" Type="http://schemas.openxmlformats.org/officeDocument/2006/relationships/slideLayout" Target="../slideLayouts/slideLayout18.xml"/><Relationship Id="rId2"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1pPr>
            <a:lvl2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2pPr>
            <a:lvl3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3pPr>
            <a:lvl4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4pPr>
            <a:lvl5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24" name="Shape 2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222250" algn="l" rtl="0">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1pPr>
            <a:lvl2pPr marL="742950" marR="0" indent="-177800" algn="l" rtl="0">
              <a:spcBef>
                <a:spcPts val="560"/>
              </a:spcBef>
              <a:spcAft>
                <a:spcPts val="0"/>
              </a:spcAft>
              <a:buClr>
                <a:schemeClr val="dk1"/>
              </a:buClr>
              <a:buFont typeface="Arial"/>
              <a:buChar char="•"/>
              <a:defRPr sz="2800" b="0" i="0" u="none" strike="noStrike" cap="none" baseline="0">
                <a:solidFill>
                  <a:schemeClr val="dk1"/>
                </a:solidFill>
                <a:latin typeface="Arial"/>
                <a:ea typeface="Arial"/>
                <a:cs typeface="Arial"/>
                <a:sym typeface="Arial"/>
              </a:defRPr>
            </a:lvl2pPr>
            <a:lvl3pPr marL="1143000" marR="0" indent="-136525" algn="l" rtl="0">
              <a:spcBef>
                <a:spcPts val="480"/>
              </a:spcBef>
              <a:spcAft>
                <a:spcPts val="0"/>
              </a:spcAft>
              <a:buClr>
                <a:schemeClr val="dk1"/>
              </a:buClr>
              <a:buFont typeface="Arial"/>
              <a:buChar char="•"/>
              <a:defRPr sz="2400" b="0" i="0" u="none" strike="noStrike" cap="none" baseline="0">
                <a:solidFill>
                  <a:schemeClr val="dk1"/>
                </a:solidFill>
                <a:latin typeface="Arial"/>
                <a:ea typeface="Arial"/>
                <a:cs typeface="Arial"/>
                <a:sym typeface="Arial"/>
              </a:defRPr>
            </a:lvl3pPr>
            <a:lvl4pPr marL="1600200" marR="0" indent="-1524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4pPr>
            <a:lvl5pPr marL="2057400" marR="0" indent="-1524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5pPr>
            <a:lvl6pPr marL="2514600" marR="0" indent="-1524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524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524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524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
        <p:nvSpPr>
          <p:cNvPr id="25" name="Shape 2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26" name="Shape 2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chemeClr val="dk2"/>
              </a:buClr>
              <a:buFont typeface="Arial Narrow"/>
              <a:buNone/>
              <a:defRPr sz="4000" b="1" i="0" u="none" strike="noStrike" cap="none" baseline="0">
                <a:solidFill>
                  <a:schemeClr val="dk2"/>
                </a:solidFill>
                <a:latin typeface="Arial Narrow"/>
                <a:ea typeface="Arial Narrow"/>
                <a:cs typeface="Arial Narrow"/>
                <a:sym typeface="Arial Narrow"/>
                <a:rtl val="0"/>
              </a:defRPr>
            </a:lvl1pPr>
            <a:lvl2pPr marL="0" marR="0" indent="0" algn="ctr" rtl="0">
              <a:lnSpc>
                <a:spcPct val="100000"/>
              </a:lnSpc>
              <a:spcBef>
                <a:spcPts val="0"/>
              </a:spcBef>
              <a:spcAft>
                <a:spcPts val="0"/>
              </a:spcAft>
              <a:buClr>
                <a:schemeClr val="dk2"/>
              </a:buClr>
              <a:buFont typeface="Arial Narrow"/>
              <a:buNone/>
              <a:defRPr sz="4000" b="1" i="0" u="none" strike="noStrike" cap="none" baseline="0">
                <a:solidFill>
                  <a:schemeClr val="dk2"/>
                </a:solidFill>
                <a:latin typeface="Arial Narrow"/>
                <a:ea typeface="Arial Narrow"/>
                <a:cs typeface="Arial Narrow"/>
                <a:sym typeface="Arial Narrow"/>
                <a:rtl val="0"/>
              </a:defRPr>
            </a:lvl2pPr>
            <a:lvl3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3pPr>
            <a:lvl4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4pPr>
            <a:lvl5pPr marL="0" marR="0" indent="0" algn="ctr" rtl="0">
              <a:spcBef>
                <a:spcPts val="0"/>
              </a:spcBef>
              <a:spcAft>
                <a:spcPts val="0"/>
              </a:spcAft>
              <a:defRPr sz="4000" b="1" i="0" u="none" strike="noStrike" cap="none" baseline="0">
                <a:solidFill>
                  <a:schemeClr val="dk2"/>
                </a:solidFill>
                <a:latin typeface="Arial Narrow"/>
                <a:ea typeface="Arial Narrow"/>
                <a:cs typeface="Arial Narrow"/>
                <a:sym typeface="Arial Narrow"/>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99" name="Shape 9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0795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rtl val="0"/>
              </a:defRPr>
            </a:lvl1pPr>
            <a:lvl2pPr marL="742950" marR="0" indent="-76200" algn="l" rtl="0">
              <a:lnSpc>
                <a:spcPct val="100000"/>
              </a:lnSpc>
              <a:spcBef>
                <a:spcPts val="560"/>
              </a:spcBef>
              <a:spcAft>
                <a:spcPts val="0"/>
              </a:spcAft>
              <a:buClr>
                <a:schemeClr val="dk1"/>
              </a:buClr>
              <a:buFont typeface="Arial"/>
              <a:buChar char="•"/>
              <a:defRPr sz="2800" b="0" i="0" u="none" strike="noStrike" cap="none" baseline="0">
                <a:solidFill>
                  <a:schemeClr val="dk1"/>
                </a:solidFill>
                <a:latin typeface="Arial"/>
                <a:ea typeface="Arial"/>
                <a:cs typeface="Arial"/>
                <a:sym typeface="Arial"/>
                <a:rtl val="0"/>
              </a:defRPr>
            </a:lvl2pPr>
            <a:lvl3pPr marL="1143000" marR="0" indent="-47625" algn="l" rtl="0">
              <a:lnSpc>
                <a:spcPct val="100000"/>
              </a:lnSpc>
              <a:spcBef>
                <a:spcPts val="480"/>
              </a:spcBef>
              <a:spcAft>
                <a:spcPts val="0"/>
              </a:spcAft>
              <a:buClr>
                <a:schemeClr val="dk1"/>
              </a:buClr>
              <a:buFont typeface="Arial"/>
              <a:buChar char="•"/>
              <a:defRPr sz="2400" b="0" i="0" u="none" strike="noStrike" cap="none" baseline="0">
                <a:solidFill>
                  <a:schemeClr val="dk1"/>
                </a:solidFill>
                <a:latin typeface="Arial"/>
                <a:ea typeface="Arial"/>
                <a:cs typeface="Arial"/>
                <a:sym typeface="Arial"/>
                <a:rtl val="0"/>
              </a:defRPr>
            </a:lvl3pPr>
            <a:lvl4pPr marL="16002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4pPr>
            <a:lvl5pPr marL="20574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5pPr>
            <a:lvl6pPr marL="25146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6pPr>
            <a:lvl7pPr marL="29718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7pPr>
            <a:lvl8pPr marL="34290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8pPr>
            <a:lvl9pPr marL="3886200" marR="0" indent="-76200" algn="l" rtl="0">
              <a:lnSpc>
                <a:spcPct val="100000"/>
              </a:lnSpc>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9pPr>
          </a:lstStyle>
          <a:p>
            <a:endParaRPr/>
          </a:p>
        </p:txBody>
      </p:sp>
      <p:sp>
        <p:nvSpPr>
          <p:cNvPr id="100" name="Shape 100"/>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01" name="Shape 10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
        <p:nvSpPr>
          <p:cNvPr id="102" name="Shape 102"/>
          <p:cNvSpPr txBox="1">
            <a:spLocks noGrp="1"/>
          </p:cNvSpPr>
          <p:nvPr>
            <p:ph type="sldNum" idx="12"/>
          </p:nvPr>
        </p:nvSpPr>
        <p:spPr>
          <a:xfrm>
            <a:off x="6553200" y="6245225"/>
            <a:ext cx="2133598" cy="47624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Arial"/>
              <a:buNone/>
              <a:defRPr sz="14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0"/>
              </a:spcBef>
              <a:spcAft>
                <a:spcPts val="0"/>
              </a:spcAft>
              <a:buClr>
                <a:schemeClr val="dk1"/>
              </a:buClr>
              <a:buFont typeface="Arial"/>
              <a:buNone/>
              <a:defRPr sz="1800" b="0" i="0" u="none" strike="noStrike" cap="none" baseline="0">
                <a:solidFill>
                  <a:schemeClr val="dk1"/>
                </a:solidFill>
                <a:latin typeface="Arial"/>
                <a:ea typeface="Arial"/>
                <a:cs typeface="Arial"/>
                <a:sym typeface="Arial"/>
                <a:rtl val="0"/>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7" r:id="rId10"/>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2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8.xml"/><Relationship Id="rId3"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notesSlide" Target="../notesSlides/notesSlide12.xml"/><Relationship Id="rId5" Type="http://schemas.openxmlformats.org/officeDocument/2006/relationships/image" Target="../media/image13.jpg"/><Relationship Id="rId6" Type="http://schemas.openxmlformats.org/officeDocument/2006/relationships/image" Target="../media/image14.png"/><Relationship Id="rId1" Type="http://schemas.microsoft.com/office/2007/relationships/media" Target="../media/media1.mp3"/><Relationship Id="rId2" Type="http://schemas.openxmlformats.org/officeDocument/2006/relationships/audio" Target="../media/media1.mp3"/></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8.xml"/><Relationship Id="rId3"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hyperlink" Target="http://www.smithmag.net/sixword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hyperlink" Target="http://www.smithteens.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8.xml"/><Relationship Id="rId3"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20950"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0"/>
            <a:ext cx="19050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6025" y="2333625"/>
            <a:ext cx="29527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3640138"/>
            <a:ext cx="2082800" cy="321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513" y="0"/>
            <a:ext cx="2640012"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l="16060" r="14122"/>
          <a:stretch>
            <a:fillRect/>
          </a:stretch>
        </p:blipFill>
        <p:spPr>
          <a:xfrm>
            <a:off x="4643438" y="0"/>
            <a:ext cx="2592387" cy="3713163"/>
          </a:xfrm>
        </p:spPr>
      </p:pic>
      <p:pic>
        <p:nvPicPr>
          <p:cNvPr id="1741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8175" y="2924175"/>
            <a:ext cx="30003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644900"/>
            <a:ext cx="231775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8410379"/>
      </p:ext>
    </p:extLst>
  </p:cSld>
  <p:clrMapOvr>
    <a:masterClrMapping/>
  </p:clrMapOvr>
  <mc:AlternateContent xmlns:mc="http://schemas.openxmlformats.org/markup-compatibility/2006">
    <mc:Choice xmlns:p14="http://schemas.microsoft.com/office/powerpoint/2010/main" Requires="p14">
      <p:transition spd="slow" p14:dur="2000" advTm="7190"/>
    </mc:Choice>
    <mc:Fallback>
      <p:transition xmlns:p14="http://schemas.microsoft.com/office/powerpoint/2010/main" spd="slow" advTm="719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09600" y="1828800"/>
            <a:ext cx="8229600" cy="4526100"/>
          </a:xfrm>
          <a:prstGeom prst="rect">
            <a:avLst/>
          </a:prstGeom>
          <a:noFill/>
          <a:ln>
            <a:noFill/>
          </a:ln>
        </p:spPr>
        <p:txBody>
          <a:bodyPr lIns="91425" tIns="45700" rIns="91425" bIns="45700" anchor="t" anchorCtr="0">
            <a:noAutofit/>
          </a:bodyPr>
          <a:lstStyle/>
          <a:p>
            <a:pPr marL="514350" marR="0" lvl="0" indent="-514350" algn="l" rtl="0">
              <a:spcBef>
                <a:spcPts val="640"/>
              </a:spcBef>
              <a:spcAft>
                <a:spcPts val="0"/>
              </a:spcAft>
              <a:buClr>
                <a:schemeClr val="dk1"/>
              </a:buClr>
              <a:buSzPct val="100000"/>
              <a:buFont typeface="Arial"/>
              <a:buAutoNum type="arabicPeriod" startAt="6"/>
            </a:pPr>
            <a:r>
              <a:rPr lang="en" sz="3200" i="0" u="none" strike="noStrike" cap="none" baseline="0">
                <a:solidFill>
                  <a:schemeClr val="dk1"/>
                </a:solidFill>
                <a:latin typeface="Arial Narrow"/>
                <a:ea typeface="Arial Narrow"/>
                <a:cs typeface="Arial Narrow"/>
                <a:sym typeface="Arial Narrow"/>
              </a:rPr>
              <a:t>Stop trying so hard. Write carelessly; edit carefully. Throw a million ideas down and then decide. These aren't epic novels or Supreme Court decisions. Just start scribbling and see what catches your eye. In our experience, peoples' first instincts are usually the best.</a:t>
            </a:r>
          </a:p>
        </p:txBody>
      </p:sp>
      <p:sp>
        <p:nvSpPr>
          <p:cNvPr id="209" name="Shape 209"/>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lvl="0" algn="l" rtl="0">
              <a:buSzPct val="25000"/>
              <a:buNone/>
            </a:pPr>
            <a:r>
              <a:rPr lang="en" sz="6000">
                <a:solidFill>
                  <a:srgbClr val="43988E"/>
                </a:solidFill>
                <a:latin typeface="Arial"/>
                <a:ea typeface="Arial"/>
                <a:cs typeface="Arial"/>
                <a:sym typeface="Arial"/>
              </a:rPr>
              <a:t>6</a:t>
            </a:r>
            <a:r>
              <a:rPr lang="en" sz="3600">
                <a:solidFill>
                  <a:srgbClr val="43988E"/>
                </a:solidFill>
              </a:rPr>
              <a:t> TIPS FOR GREAT </a:t>
            </a:r>
            <a:r>
              <a:rPr lang="en" sz="6000">
                <a:solidFill>
                  <a:srgbClr val="43988E"/>
                </a:solidFill>
                <a:latin typeface="Arial"/>
                <a:ea typeface="Arial"/>
                <a:cs typeface="Arial"/>
                <a:sym typeface="Arial"/>
              </a:rPr>
              <a:t>6</a:t>
            </a:r>
            <a:r>
              <a:rPr lang="en" sz="3600">
                <a:solidFill>
                  <a:srgbClr val="43988E"/>
                </a:solidFill>
              </a:rPr>
              <a:t>-WORD MEMOIRS</a:t>
            </a:r>
          </a:p>
          <a:p>
            <a:pPr lvl="0" algn="l" rtl="0">
              <a:buSzPct val="25000"/>
              <a:buNone/>
            </a:pPr>
            <a:r>
              <a:rPr lang="en" sz="3000">
                <a:solidFill>
                  <a:srgbClr val="43988E"/>
                </a:solidFill>
              </a:rPr>
              <a:t>by Rachel Fershleiser</a:t>
            </a:r>
          </a:p>
        </p:txBody>
      </p:sp>
    </p:spTree>
    <p:custDataLst>
      <p:tags r:id="rId1"/>
    </p:custDataLst>
  </p:cSld>
  <p:clrMapOvr>
    <a:masterClrMapping/>
  </p:clrMapOvr>
  <p:transition xmlns:p14="http://schemas.microsoft.com/office/powerpoint/2010/main" spd="slow" advTm="10109">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8">
                                            <p:txEl>
                                              <p:pRg st="0" end="0"/>
                                            </p:txEl>
                                          </p:spTgt>
                                        </p:tgtEl>
                                        <p:attrNameLst>
                                          <p:attrName>style.visibility</p:attrName>
                                        </p:attrNameLst>
                                      </p:cBhvr>
                                      <p:to>
                                        <p:strVal val="visible"/>
                                      </p:to>
                                    </p:set>
                                    <p:anim calcmode="lin" valueType="num">
                                      <p:cBhvr additive="base">
                                        <p:cTn id="7" dur="2000"/>
                                        <p:tgtEl>
                                          <p:spTgt spid="208">
                                            <p:txEl>
                                              <p:pRg st="0" end="0"/>
                                            </p:txEl>
                                          </p:spTgt>
                                        </p:tgtEl>
                                        <p:attrNameLst>
                                          <p:attrName>ppt_w</p:attrName>
                                        </p:attrNameLst>
                                      </p:cBhvr>
                                      <p:tavLst>
                                        <p:tav tm="0">
                                          <p:val>
                                            <p:strVal val="0"/>
                                          </p:val>
                                        </p:tav>
                                        <p:tav tm="100000">
                                          <p:val>
                                            <p:strVal val="#ppt_w"/>
                                          </p:val>
                                        </p:tav>
                                      </p:tavLst>
                                    </p:anim>
                                    <p:anim calcmode="lin" valueType="num">
                                      <p:cBhvr additive="base">
                                        <p:cTn id="8" dur="2000"/>
                                        <p:tgtEl>
                                          <p:spTgt spid="208">
                                            <p:txEl>
                                              <p:pRg st="0" end="0"/>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p:nvPr/>
        </p:nvSpPr>
        <p:spPr>
          <a:xfrm>
            <a:off x="1923577" y="1143000"/>
            <a:ext cx="5341197" cy="3581400"/>
          </a:xfrm>
          <a:prstGeom prst="rect">
            <a:avLst/>
          </a:prstGeom>
          <a:blipFill>
            <a:blip r:embed="rId3"/>
            <a:stretch>
              <a:fillRect/>
            </a:stretch>
          </a:blipFill>
        </p:spPr>
      </p:sp>
      <p:sp>
        <p:nvSpPr>
          <p:cNvPr id="302" name="Shape 302"/>
          <p:cNvSpPr/>
          <p:nvPr/>
        </p:nvSpPr>
        <p:spPr>
          <a:xfrm>
            <a:off x="0" y="5334000"/>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303" name="Shape 303"/>
          <p:cNvSpPr txBox="1">
            <a:spLocks noGrp="1"/>
          </p:cNvSpPr>
          <p:nvPr>
            <p:ph type="body" idx="1"/>
          </p:nvPr>
        </p:nvSpPr>
        <p:spPr>
          <a:xfrm>
            <a:off x="2514600" y="1600199"/>
            <a:ext cx="4953000" cy="2895600"/>
          </a:xfrm>
          <a:prstGeom prst="rect">
            <a:avLst/>
          </a:prstGeom>
          <a:noFill/>
          <a:ln>
            <a:noFill/>
          </a:ln>
        </p:spPr>
        <p:txBody>
          <a:bodyPr lIns="91425" tIns="45700" rIns="91425" bIns="45700" anchor="t" anchorCtr="0">
            <a:noAutofit/>
          </a:bodyPr>
          <a:lstStyle/>
          <a:p>
            <a:pPr marL="0" marR="0" lvl="0" indent="0" algn="l" rtl="0">
              <a:spcBef>
                <a:spcPts val="880"/>
              </a:spcBef>
              <a:spcAft>
                <a:spcPts val="0"/>
              </a:spcAft>
              <a:buClr>
                <a:schemeClr val="dk1"/>
              </a:buClr>
              <a:buSzPct val="25000"/>
              <a:buFont typeface="Arial"/>
              <a:buNone/>
            </a:pPr>
            <a:r>
              <a:rPr lang="en" sz="4400" b="0" i="0" u="none" strike="noStrike" cap="none" baseline="0">
                <a:solidFill>
                  <a:schemeClr val="dk1"/>
                </a:solidFill>
                <a:latin typeface="Arial"/>
                <a:ea typeface="Arial"/>
                <a:cs typeface="Arial"/>
                <a:sym typeface="Arial"/>
              </a:rPr>
              <a:t>No Flowers</a:t>
            </a:r>
          </a:p>
          <a:p>
            <a:pPr marL="0" marR="0" lvl="0" indent="0" algn="l" rtl="0">
              <a:spcBef>
                <a:spcPts val="880"/>
              </a:spcBef>
              <a:spcAft>
                <a:spcPts val="0"/>
              </a:spcAft>
              <a:buClr>
                <a:schemeClr val="dk1"/>
              </a:buClr>
              <a:buSzPct val="25000"/>
              <a:buFont typeface="Arial"/>
              <a:buNone/>
            </a:pPr>
            <a:r>
              <a:rPr lang="en" sz="4400" b="0" i="0" u="none" strike="noStrike" cap="none" baseline="0">
                <a:solidFill>
                  <a:schemeClr val="dk1"/>
                </a:solidFill>
                <a:latin typeface="Arial"/>
                <a:ea typeface="Arial"/>
                <a:cs typeface="Arial"/>
                <a:sym typeface="Arial"/>
              </a:rPr>
              <a:t>No Funeral</a:t>
            </a:r>
          </a:p>
          <a:p>
            <a:pPr marL="0" marR="0" lvl="0" indent="0" algn="l" rtl="0">
              <a:spcBef>
                <a:spcPts val="880"/>
              </a:spcBef>
              <a:spcAft>
                <a:spcPts val="0"/>
              </a:spcAft>
              <a:buClr>
                <a:schemeClr val="dk1"/>
              </a:buClr>
              <a:buSzPct val="25000"/>
              <a:buFont typeface="Arial"/>
              <a:buNone/>
            </a:pPr>
            <a:r>
              <a:rPr lang="en" sz="4400" b="0" i="0" u="none" strike="noStrike" cap="none" baseline="0">
                <a:solidFill>
                  <a:schemeClr val="dk1"/>
                </a:solidFill>
                <a:latin typeface="Arial"/>
                <a:ea typeface="Arial"/>
                <a:cs typeface="Arial"/>
                <a:sym typeface="Arial"/>
              </a:rPr>
              <a:t>No Nothing</a:t>
            </a:r>
          </a:p>
        </p:txBody>
      </p:sp>
      <p:sp>
        <p:nvSpPr>
          <p:cNvPr id="304" name="Shape 304"/>
          <p:cNvSpPr txBox="1"/>
          <p:nvPr/>
        </p:nvSpPr>
        <p:spPr>
          <a:xfrm>
            <a:off x="304800" y="5334000"/>
            <a:ext cx="8763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a:solidFill>
                  <a:schemeClr val="dk1"/>
                </a:solidFill>
                <a:latin typeface="Arial Narrow"/>
                <a:ea typeface="Arial Narrow"/>
                <a:cs typeface="Arial Narrow"/>
                <a:sym typeface="Arial Narrow"/>
              </a:rPr>
              <a:t>I found my mother’s suicide note</a:t>
            </a:r>
            <a:r>
              <a:rPr lang="en" sz="3600" b="1" i="0" u="none" strike="noStrike" cap="none" baseline="0">
                <a:solidFill>
                  <a:schemeClr val="dk2"/>
                </a:solidFill>
                <a:latin typeface="Arial Narrow"/>
                <a:ea typeface="Arial Narrow"/>
                <a:cs typeface="Arial Narrow"/>
                <a:sym typeface="Arial Narrow"/>
              </a:rPr>
              <a:t>.</a:t>
            </a:r>
          </a:p>
          <a:p>
            <a:pPr marL="0" marR="0" lvl="0" indent="0" algn="ctr" rtl="0">
              <a:spcBef>
                <a:spcPts val="0"/>
              </a:spcBef>
              <a:spcAft>
                <a:spcPts val="0"/>
              </a:spcAft>
              <a:buSzPct val="25000"/>
              <a:buNone/>
            </a:pPr>
            <a:r>
              <a:rPr lang="en" sz="2800" b="0" i="0" u="none" strike="noStrike" cap="none" baseline="0">
                <a:solidFill>
                  <a:schemeClr val="dk2"/>
                </a:solidFill>
                <a:latin typeface="Arial Narrow"/>
                <a:ea typeface="Arial Narrow"/>
                <a:cs typeface="Arial Narrow"/>
                <a:sym typeface="Arial Narrow"/>
              </a:rPr>
              <a:t>Anne Kitchen</a:t>
            </a:r>
          </a:p>
        </p:txBody>
      </p:sp>
    </p:spTree>
  </p:cSld>
  <p:clrMapOvr>
    <a:masterClrMapping/>
  </p:clrMapOvr>
  <p:transition xmlns:p14="http://schemas.microsoft.com/office/powerpoint/2010/main" spd="slow" advTm="3769">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p:nvPr/>
        </p:nvSpPr>
        <p:spPr>
          <a:xfrm>
            <a:off x="457200" y="2265648"/>
            <a:ext cx="8229600" cy="4435697"/>
          </a:xfrm>
          <a:prstGeom prst="rect">
            <a:avLst/>
          </a:prstGeom>
          <a:blipFill>
            <a:blip r:embed="rId3"/>
            <a:stretch>
              <a:fillRect/>
            </a:stretch>
          </a:blipFill>
        </p:spPr>
      </p:sp>
      <p:sp>
        <p:nvSpPr>
          <p:cNvPr id="223" name="Shape 223"/>
          <p:cNvSpPr/>
          <p:nvPr/>
        </p:nvSpPr>
        <p:spPr>
          <a:xfrm>
            <a:off x="0" y="304800"/>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224" name="Shape 224"/>
          <p:cNvSpPr txBox="1"/>
          <p:nvPr/>
        </p:nvSpPr>
        <p:spPr>
          <a:xfrm>
            <a:off x="609600" y="3048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dirty="0">
                <a:solidFill>
                  <a:schemeClr val="dk2"/>
                </a:solidFill>
                <a:latin typeface="Arial Narrow"/>
                <a:ea typeface="Arial Narrow"/>
                <a:cs typeface="Arial Narrow"/>
                <a:sym typeface="Arial Narrow"/>
              </a:rPr>
              <a:t>I will be that cat lady</a:t>
            </a:r>
            <a:r>
              <a:rPr lang="en" sz="3600" b="1" i="0" u="none" strike="noStrike" cap="none" baseline="0" dirty="0" smtClean="0">
                <a:solidFill>
                  <a:schemeClr val="dk2"/>
                </a:solidFill>
                <a:latin typeface="Arial Narrow"/>
                <a:ea typeface="Arial Narrow"/>
                <a:cs typeface="Arial Narrow"/>
                <a:sym typeface="Arial Narrow"/>
              </a:rPr>
              <a:t>.</a:t>
            </a:r>
            <a:r>
              <a:rPr lang="en-US" sz="3600" b="1" i="0" u="none" strike="noStrike" cap="none" baseline="0" dirty="0" smtClean="0">
                <a:solidFill>
                  <a:schemeClr val="dk2"/>
                </a:solidFill>
                <a:latin typeface="Arial Narrow"/>
                <a:ea typeface="Arial Narrow"/>
                <a:cs typeface="Arial Narrow"/>
                <a:sym typeface="Arial Narrow"/>
              </a:rPr>
              <a:t> </a:t>
            </a:r>
            <a:r>
              <a:rPr lang="en" sz="2800" b="0" i="0" u="none" strike="noStrike" cap="none" baseline="0" dirty="0" smtClean="0">
                <a:solidFill>
                  <a:schemeClr val="dk2"/>
                </a:solidFill>
                <a:latin typeface="Arial Narrow"/>
                <a:ea typeface="Arial Narrow"/>
                <a:cs typeface="Arial Narrow"/>
                <a:sym typeface="Arial Narrow"/>
              </a:rPr>
              <a:t>Carol </a:t>
            </a:r>
            <a:r>
              <a:rPr lang="en" sz="2800" b="0" i="0" u="none" strike="noStrike" cap="none" baseline="0" dirty="0">
                <a:solidFill>
                  <a:schemeClr val="dk2"/>
                </a:solidFill>
                <a:latin typeface="Arial Narrow"/>
                <a:ea typeface="Arial Narrow"/>
                <a:cs typeface="Arial Narrow"/>
                <a:sym typeface="Arial Narrow"/>
              </a:rPr>
              <a:t>Hardeman</a:t>
            </a:r>
          </a:p>
        </p:txBody>
      </p:sp>
    </p:spTree>
  </p:cSld>
  <p:clrMapOvr>
    <a:masterClrMapping/>
  </p:clrMapOvr>
  <p:transition xmlns:p14="http://schemas.microsoft.com/office/powerpoint/2010/main" spd="slow" advTm="5129">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609600" y="5257800"/>
            <a:ext cx="82296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4000" b="1" i="0" u="none" strike="noStrike" cap="none" baseline="0">
                <a:solidFill>
                  <a:schemeClr val="dk2"/>
                </a:solidFill>
                <a:latin typeface="Arial Narrow"/>
                <a:ea typeface="Arial Narrow"/>
                <a:cs typeface="Arial Narrow"/>
                <a:sym typeface="Arial Narrow"/>
              </a:rPr>
              <a:t>Life:  Dream big!  Revise. Edit. Repeat.</a:t>
            </a:r>
            <a:r>
              <a:rPr lang="en" sz="2800" b="1" i="0" u="none" strike="noStrike" cap="none" baseline="0">
                <a:solidFill>
                  <a:schemeClr val="dk2"/>
                </a:solidFill>
                <a:latin typeface="Arial Narrow"/>
                <a:ea typeface="Arial Narrow"/>
                <a:cs typeface="Arial Narrow"/>
                <a:sym typeface="Arial Narrow"/>
              </a:rPr>
              <a:t>Becky Alfaro</a:t>
            </a:r>
          </a:p>
        </p:txBody>
      </p:sp>
      <p:sp>
        <p:nvSpPr>
          <p:cNvPr id="215" name="Shape 215"/>
          <p:cNvSpPr/>
          <p:nvPr/>
        </p:nvSpPr>
        <p:spPr>
          <a:xfrm>
            <a:off x="0" y="5334000"/>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216" name="Shape 216"/>
          <p:cNvSpPr txBox="1"/>
          <p:nvPr/>
        </p:nvSpPr>
        <p:spPr>
          <a:xfrm>
            <a:off x="762000" y="53340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dirty="0">
                <a:solidFill>
                  <a:schemeClr val="dk2"/>
                </a:solidFill>
                <a:latin typeface="Arial Narrow"/>
                <a:ea typeface="Arial Narrow"/>
                <a:cs typeface="Arial Narrow"/>
                <a:sym typeface="Arial Narrow"/>
              </a:rPr>
              <a:t>I only tell truth in journals</a:t>
            </a:r>
            <a:r>
              <a:rPr lang="en" sz="3600" b="1" i="0" u="none" strike="noStrike" cap="none" baseline="0" dirty="0" smtClean="0">
                <a:solidFill>
                  <a:schemeClr val="dk2"/>
                </a:solidFill>
                <a:latin typeface="Arial Narrow"/>
                <a:ea typeface="Arial Narrow"/>
                <a:cs typeface="Arial Narrow"/>
                <a:sym typeface="Arial Narrow"/>
              </a:rPr>
              <a:t>.</a:t>
            </a:r>
            <a:r>
              <a:rPr lang="en-US" sz="3600" b="1" i="0" u="none" strike="noStrike" cap="none" baseline="0" dirty="0" smtClean="0">
                <a:solidFill>
                  <a:schemeClr val="dk2"/>
                </a:solidFill>
                <a:latin typeface="Arial Narrow"/>
                <a:ea typeface="Arial Narrow"/>
                <a:cs typeface="Arial Narrow"/>
                <a:sym typeface="Arial Narrow"/>
              </a:rPr>
              <a:t> </a:t>
            </a:r>
            <a:r>
              <a:rPr lang="en" sz="2800" b="0" i="0" u="none" strike="noStrike" cap="none" baseline="0" dirty="0" smtClean="0">
                <a:solidFill>
                  <a:schemeClr val="dk2"/>
                </a:solidFill>
                <a:latin typeface="Arial Narrow"/>
                <a:ea typeface="Arial Narrow"/>
                <a:cs typeface="Arial Narrow"/>
                <a:sym typeface="Arial Narrow"/>
              </a:rPr>
              <a:t>Sarah </a:t>
            </a:r>
            <a:r>
              <a:rPr lang="en" sz="2800" b="0" i="0" u="none" strike="noStrike" cap="none" baseline="0" dirty="0">
                <a:solidFill>
                  <a:schemeClr val="dk2"/>
                </a:solidFill>
                <a:latin typeface="Arial Narrow"/>
                <a:ea typeface="Arial Narrow"/>
                <a:cs typeface="Arial Narrow"/>
                <a:sym typeface="Arial Narrow"/>
              </a:rPr>
              <a:t>White</a:t>
            </a:r>
          </a:p>
        </p:txBody>
      </p:sp>
      <p:sp>
        <p:nvSpPr>
          <p:cNvPr id="217" name="Shape 217"/>
          <p:cNvSpPr/>
          <p:nvPr/>
        </p:nvSpPr>
        <p:spPr>
          <a:xfrm>
            <a:off x="1143228" y="609600"/>
            <a:ext cx="6857541" cy="4525962"/>
          </a:xfrm>
          <a:prstGeom prst="rect">
            <a:avLst/>
          </a:prstGeom>
          <a:blipFill>
            <a:blip r:embed="rId5"/>
            <a:stretch>
              <a:fillRect/>
            </a:stretch>
          </a:blipFill>
        </p:spPr>
      </p:sp>
      <p:pic>
        <p:nvPicPr>
          <p:cNvPr id="2" name="01 Purimu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26400" y="4204228"/>
            <a:ext cx="812800" cy="812800"/>
          </a:xfrm>
          <a:prstGeom prst="rect">
            <a:avLst/>
          </a:prstGeom>
        </p:spPr>
      </p:pic>
    </p:spTree>
  </p:cSld>
  <p:clrMapOvr>
    <a:masterClrMapping/>
  </p:clrMapOvr>
  <p:transition xmlns:p14="http://schemas.microsoft.com/office/powerpoint/2010/main" spd="slow" advTm="6654">
    <p:cut/>
  </p:transitio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437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4000" b="1" i="0" u="none" strike="noStrike" cap="none" baseline="0">
                <a:solidFill>
                  <a:schemeClr val="dk2"/>
                </a:solidFill>
                <a:latin typeface="Arial Narrow"/>
                <a:ea typeface="Arial Narrow"/>
                <a:cs typeface="Arial Narrow"/>
                <a:sym typeface="Arial Narrow"/>
              </a:rPr>
              <a:t>A house without pets isn't home.</a:t>
            </a:r>
            <a:r>
              <a:rPr lang="en" sz="2800" b="1" i="0" u="none" strike="noStrike" cap="none" baseline="0">
                <a:solidFill>
                  <a:schemeClr val="dk2"/>
                </a:solidFill>
                <a:latin typeface="Arial Narrow"/>
                <a:ea typeface="Arial Narrow"/>
                <a:cs typeface="Arial Narrow"/>
                <a:sym typeface="Arial Narrow"/>
              </a:rPr>
              <a:t>Jennifer Swedoski</a:t>
            </a:r>
          </a:p>
        </p:txBody>
      </p:sp>
      <p:sp>
        <p:nvSpPr>
          <p:cNvPr id="294" name="Shape 294"/>
          <p:cNvSpPr/>
          <p:nvPr/>
        </p:nvSpPr>
        <p:spPr>
          <a:xfrm>
            <a:off x="0" y="304800"/>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295" name="Shape 295"/>
          <p:cNvSpPr txBox="1"/>
          <p:nvPr/>
        </p:nvSpPr>
        <p:spPr>
          <a:xfrm>
            <a:off x="609600" y="3048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dirty="0">
                <a:solidFill>
                  <a:schemeClr val="dk2"/>
                </a:solidFill>
                <a:latin typeface="Arial Narrow"/>
                <a:ea typeface="Arial Narrow"/>
                <a:cs typeface="Arial Narrow"/>
                <a:sym typeface="Arial Narrow"/>
              </a:rPr>
              <a:t>Finally learned “weird” is a compliment</a:t>
            </a:r>
            <a:r>
              <a:rPr lang="en" sz="3600" b="1" i="0" u="none" strike="noStrike" cap="none" baseline="0" dirty="0" smtClean="0">
                <a:solidFill>
                  <a:schemeClr val="dk2"/>
                </a:solidFill>
                <a:latin typeface="Arial Narrow"/>
                <a:ea typeface="Arial Narrow"/>
                <a:cs typeface="Arial Narrow"/>
                <a:sym typeface="Arial Narrow"/>
              </a:rPr>
              <a:t>.</a:t>
            </a:r>
            <a:r>
              <a:rPr lang="en-US" sz="3600" b="1" i="0" u="none" strike="noStrike" cap="none" baseline="0" dirty="0" smtClean="0">
                <a:solidFill>
                  <a:schemeClr val="dk2"/>
                </a:solidFill>
                <a:latin typeface="Arial Narrow"/>
                <a:ea typeface="Arial Narrow"/>
                <a:cs typeface="Arial Narrow"/>
                <a:sym typeface="Arial Narrow"/>
              </a:rPr>
              <a:t> </a:t>
            </a:r>
            <a:r>
              <a:rPr lang="en" sz="2800" b="0" i="0" u="none" strike="noStrike" cap="none" baseline="0" dirty="0" smtClean="0">
                <a:solidFill>
                  <a:schemeClr val="dk2"/>
                </a:solidFill>
                <a:latin typeface="Arial Narrow"/>
                <a:ea typeface="Arial Narrow"/>
                <a:cs typeface="Arial Narrow"/>
                <a:sym typeface="Arial Narrow"/>
              </a:rPr>
              <a:t>Kathryn </a:t>
            </a:r>
            <a:r>
              <a:rPr lang="en" sz="2800" b="0" i="0" u="none" strike="noStrike" cap="none" baseline="0" dirty="0">
                <a:solidFill>
                  <a:schemeClr val="dk2"/>
                </a:solidFill>
                <a:latin typeface="Arial Narrow"/>
                <a:ea typeface="Arial Narrow"/>
                <a:cs typeface="Arial Narrow"/>
                <a:sym typeface="Arial Narrow"/>
              </a:rPr>
              <a:t>Andrews</a:t>
            </a:r>
          </a:p>
        </p:txBody>
      </p:sp>
      <p:sp>
        <p:nvSpPr>
          <p:cNvPr id="296" name="Shape 296"/>
          <p:cNvSpPr/>
          <p:nvPr/>
        </p:nvSpPr>
        <p:spPr>
          <a:xfrm>
            <a:off x="2190380" y="1600200"/>
            <a:ext cx="4804513" cy="5257799"/>
          </a:xfrm>
          <a:prstGeom prst="rect">
            <a:avLst/>
          </a:prstGeom>
          <a:blipFill>
            <a:blip r:embed="rId3"/>
            <a:stretch>
              <a:fillRect/>
            </a:stretch>
          </a:blipFill>
        </p:spPr>
      </p:sp>
    </p:spTree>
  </p:cSld>
  <p:clrMapOvr>
    <a:masterClrMapping/>
  </p:clrMapOvr>
  <p:transition xmlns:p14="http://schemas.microsoft.com/office/powerpoint/2010/main" spd="slow" advTm="3563">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p:nvPr/>
        </p:nvSpPr>
        <p:spPr>
          <a:xfrm>
            <a:off x="0" y="5334000"/>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230" name="Shape 230"/>
          <p:cNvSpPr/>
          <p:nvPr/>
        </p:nvSpPr>
        <p:spPr>
          <a:xfrm>
            <a:off x="533400" y="457200"/>
            <a:ext cx="8229599" cy="4525962"/>
          </a:xfrm>
          <a:prstGeom prst="rect">
            <a:avLst/>
          </a:prstGeom>
          <a:blipFill>
            <a:blip r:embed="rId3"/>
            <a:stretch>
              <a:fillRect/>
            </a:stretch>
          </a:blipFill>
        </p:spPr>
      </p:sp>
      <p:sp>
        <p:nvSpPr>
          <p:cNvPr id="231" name="Shape 231"/>
          <p:cNvSpPr txBox="1"/>
          <p:nvPr/>
        </p:nvSpPr>
        <p:spPr>
          <a:xfrm>
            <a:off x="304800" y="5334000"/>
            <a:ext cx="8763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a:solidFill>
                  <a:schemeClr val="dk2"/>
                </a:solidFill>
                <a:latin typeface="Arial Narrow"/>
                <a:ea typeface="Arial Narrow"/>
                <a:cs typeface="Arial Narrow"/>
                <a:sym typeface="Arial Narrow"/>
              </a:rPr>
              <a:t>I stopped reading between the lines.</a:t>
            </a:r>
          </a:p>
          <a:p>
            <a:pPr marL="0" marR="0" lvl="0" indent="0" algn="ctr" rtl="0">
              <a:spcBef>
                <a:spcPts val="0"/>
              </a:spcBef>
              <a:spcAft>
                <a:spcPts val="0"/>
              </a:spcAft>
              <a:buSzPct val="25000"/>
              <a:buNone/>
            </a:pPr>
            <a:r>
              <a:rPr lang="en" sz="2800" b="0" i="0" u="none" strike="noStrike" cap="none" baseline="0">
                <a:solidFill>
                  <a:schemeClr val="dk2"/>
                </a:solidFill>
                <a:latin typeface="Arial Narrow"/>
                <a:ea typeface="Arial Narrow"/>
                <a:cs typeface="Arial Narrow"/>
                <a:sym typeface="Arial Narrow"/>
              </a:rPr>
              <a:t>Alix Frank</a:t>
            </a:r>
          </a:p>
        </p:txBody>
      </p:sp>
    </p:spTree>
  </p:cSld>
  <p:clrMapOvr>
    <a:masterClrMapping/>
  </p:clrMapOvr>
  <p:transition xmlns:p14="http://schemas.microsoft.com/office/powerpoint/2010/main" spd="slow" advTm="4173">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p:nvPr/>
        </p:nvSpPr>
        <p:spPr>
          <a:xfrm>
            <a:off x="0" y="228600"/>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237" name="Shape 237"/>
          <p:cNvSpPr txBox="1"/>
          <p:nvPr/>
        </p:nvSpPr>
        <p:spPr>
          <a:xfrm>
            <a:off x="304800" y="228600"/>
            <a:ext cx="8763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a:solidFill>
                  <a:schemeClr val="dk2"/>
                </a:solidFill>
                <a:latin typeface="Arial Narrow"/>
                <a:ea typeface="Arial Narrow"/>
                <a:cs typeface="Arial Narrow"/>
                <a:sym typeface="Arial Narrow"/>
              </a:rPr>
              <a:t>I always imagine clowns without makeup.</a:t>
            </a:r>
          </a:p>
          <a:p>
            <a:pPr marL="0" marR="0" lvl="0" indent="0" algn="ctr" rtl="0">
              <a:spcBef>
                <a:spcPts val="0"/>
              </a:spcBef>
              <a:spcAft>
                <a:spcPts val="0"/>
              </a:spcAft>
              <a:buSzPct val="25000"/>
              <a:buNone/>
            </a:pPr>
            <a:r>
              <a:rPr lang="en" sz="2800" b="0" i="0" u="none" strike="noStrike" cap="none" baseline="0">
                <a:solidFill>
                  <a:schemeClr val="dk2"/>
                </a:solidFill>
                <a:latin typeface="Arial Narrow"/>
                <a:ea typeface="Arial Narrow"/>
                <a:cs typeface="Arial Narrow"/>
                <a:sym typeface="Arial Narrow"/>
              </a:rPr>
              <a:t>Jordan Harris</a:t>
            </a:r>
          </a:p>
        </p:txBody>
      </p:sp>
      <p:sp>
        <p:nvSpPr>
          <p:cNvPr id="238" name="Shape 238"/>
          <p:cNvSpPr/>
          <p:nvPr/>
        </p:nvSpPr>
        <p:spPr>
          <a:xfrm>
            <a:off x="457200" y="1447800"/>
            <a:ext cx="8229599" cy="5257799"/>
          </a:xfrm>
          <a:prstGeom prst="rect">
            <a:avLst/>
          </a:prstGeom>
          <a:blipFill>
            <a:blip r:embed="rId3"/>
            <a:stretch>
              <a:fillRect/>
            </a:stretch>
          </a:blipFill>
        </p:spPr>
      </p:sp>
    </p:spTree>
  </p:cSld>
  <p:clrMapOvr>
    <a:masterClrMapping/>
  </p:clrMapOvr>
  <p:transition xmlns:p14="http://schemas.microsoft.com/office/powerpoint/2010/main" spd="slow" advTm="3557">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5562600"/>
            <a:ext cx="9144000" cy="1143000"/>
          </a:xfrm>
          <a:prstGeom prst="rect">
            <a:avLst/>
          </a:prstGeom>
          <a:solidFill>
            <a:srgbClr val="B3B3B3"/>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cs typeface="+mn-cs"/>
            </a:endParaRPr>
          </a:p>
        </p:txBody>
      </p:sp>
      <p:sp>
        <p:nvSpPr>
          <p:cNvPr id="40963" name="Title 1"/>
          <p:cNvSpPr txBox="1">
            <a:spLocks/>
          </p:cNvSpPr>
          <p:nvPr/>
        </p:nvSpPr>
        <p:spPr bwMode="auto">
          <a:xfrm>
            <a:off x="533400" y="5562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Geneva"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r>
              <a:rPr lang="en-US" sz="4000" b="1" dirty="0">
                <a:solidFill>
                  <a:schemeClr val="accent6">
                    <a:lumMod val="50000"/>
                  </a:schemeClr>
                </a:solidFill>
                <a:latin typeface="Arial Narrow" charset="0"/>
              </a:rPr>
              <a:t>Missing = Four sisters, four time zones.</a:t>
            </a:r>
            <a:br>
              <a:rPr lang="en-US" sz="4000" b="1" dirty="0">
                <a:solidFill>
                  <a:schemeClr val="accent6">
                    <a:lumMod val="50000"/>
                  </a:schemeClr>
                </a:solidFill>
                <a:latin typeface="Arial Narrow" charset="0"/>
              </a:rPr>
            </a:br>
            <a:r>
              <a:rPr lang="en-US" sz="2800" dirty="0" err="1">
                <a:solidFill>
                  <a:schemeClr val="accent6">
                    <a:lumMod val="50000"/>
                  </a:schemeClr>
                </a:solidFill>
                <a:latin typeface="Arial Narrow" charset="0"/>
              </a:rPr>
              <a:t>Lizzy</a:t>
            </a:r>
            <a:r>
              <a:rPr lang="en-US" sz="2800" dirty="0">
                <a:solidFill>
                  <a:schemeClr val="accent6">
                    <a:lumMod val="50000"/>
                  </a:schemeClr>
                </a:solidFill>
                <a:latin typeface="Arial Narrow" charset="0"/>
              </a:rPr>
              <a:t> </a:t>
            </a:r>
            <a:r>
              <a:rPr lang="en-US" sz="2800" dirty="0" smtClean="0">
                <a:solidFill>
                  <a:schemeClr val="accent6">
                    <a:lumMod val="50000"/>
                  </a:schemeClr>
                </a:solidFill>
                <a:latin typeface="Arial Narrow" charset="0"/>
              </a:rPr>
              <a:t>Allred</a:t>
            </a:r>
            <a:endParaRPr lang="en-US" sz="2800" dirty="0">
              <a:solidFill>
                <a:schemeClr val="accent6">
                  <a:lumMod val="50000"/>
                </a:schemeClr>
              </a:solidFill>
              <a:latin typeface="Arial Narrow" charset="0"/>
            </a:endParaRPr>
          </a:p>
        </p:txBody>
      </p:sp>
      <p:pic>
        <p:nvPicPr>
          <p:cNvPr id="40964" name="Content Placeholder 6" descr="Lizzy Allred.jpg"/>
          <p:cNvPicPr>
            <a:picLocks noGrp="1" noChangeAspect="1"/>
          </p:cNvPicPr>
          <p:nvPr>
            <p:ph idx="1"/>
          </p:nvPr>
        </p:nvPicPr>
        <p:blipFill>
          <a:blip r:embed="rId2">
            <a:extLst>
              <a:ext uri="{28A0092B-C50C-407E-A947-70E740481C1C}">
                <a14:useLocalDpi xmlns:a14="http://schemas.microsoft.com/office/drawing/2010/main" val="0"/>
              </a:ext>
            </a:extLst>
          </a:blip>
          <a:srcRect l="-22702" r="-22702"/>
          <a:stretch>
            <a:fillRect/>
          </a:stretch>
        </p:blipFill>
        <p:spPr>
          <a:xfrm>
            <a:off x="-298450" y="76200"/>
            <a:ext cx="9975850" cy="5486400"/>
          </a:xfrm>
        </p:spPr>
      </p:pic>
    </p:spTree>
    <p:extLst>
      <p:ext uri="{BB962C8B-B14F-4D97-AF65-F5344CB8AC3E}">
        <p14:creationId xmlns:p14="http://schemas.microsoft.com/office/powerpoint/2010/main" val="1823235093"/>
      </p:ext>
    </p:extLst>
  </p:cSld>
  <p:clrMapOvr>
    <a:masterClrMapping/>
  </p:clrMapOvr>
  <p:transition xmlns:p14="http://schemas.microsoft.com/office/powerpoint/2010/main" advTm="4196"/>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p:nvPr/>
        </p:nvSpPr>
        <p:spPr>
          <a:xfrm>
            <a:off x="0" y="381000"/>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266" name="Shape 266"/>
          <p:cNvSpPr txBox="1"/>
          <p:nvPr/>
        </p:nvSpPr>
        <p:spPr>
          <a:xfrm>
            <a:off x="0" y="457200"/>
            <a:ext cx="9144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dirty="0">
                <a:solidFill>
                  <a:schemeClr val="dk2"/>
                </a:solidFill>
                <a:latin typeface="Arial Narrow"/>
                <a:ea typeface="Arial Narrow"/>
                <a:cs typeface="Arial Narrow"/>
                <a:sym typeface="Arial Narrow"/>
              </a:rPr>
              <a:t>I lost more than my innocence</a:t>
            </a:r>
            <a:r>
              <a:rPr lang="en" sz="3600" b="1" i="0" u="none" strike="noStrike" cap="none" baseline="0" dirty="0" smtClean="0">
                <a:solidFill>
                  <a:schemeClr val="dk2"/>
                </a:solidFill>
                <a:latin typeface="Arial Narrow"/>
                <a:ea typeface="Arial Narrow"/>
                <a:cs typeface="Arial Narrow"/>
                <a:sym typeface="Arial Narrow"/>
              </a:rPr>
              <a:t>.</a:t>
            </a:r>
            <a:r>
              <a:rPr lang="en-US" sz="3600" b="1" i="0" u="none" strike="noStrike" cap="none" baseline="0" dirty="0" smtClean="0">
                <a:solidFill>
                  <a:schemeClr val="dk2"/>
                </a:solidFill>
                <a:latin typeface="Arial Narrow"/>
                <a:ea typeface="Arial Narrow"/>
                <a:cs typeface="Arial Narrow"/>
                <a:sym typeface="Arial Narrow"/>
              </a:rPr>
              <a:t> </a:t>
            </a:r>
            <a:r>
              <a:rPr lang="en" sz="2800" b="0" i="0" u="none" strike="noStrike" cap="none" baseline="0" dirty="0" smtClean="0">
                <a:solidFill>
                  <a:schemeClr val="dk2"/>
                </a:solidFill>
                <a:latin typeface="Arial Narrow"/>
                <a:ea typeface="Arial Narrow"/>
                <a:cs typeface="Arial Narrow"/>
                <a:sym typeface="Arial Narrow"/>
              </a:rPr>
              <a:t>Mark </a:t>
            </a:r>
            <a:r>
              <a:rPr lang="en" sz="2800" b="0" i="0" u="none" strike="noStrike" cap="none" baseline="0" dirty="0">
                <a:solidFill>
                  <a:schemeClr val="dk2"/>
                </a:solidFill>
                <a:latin typeface="Arial Narrow"/>
                <a:ea typeface="Arial Narrow"/>
                <a:cs typeface="Arial Narrow"/>
                <a:sym typeface="Arial Narrow"/>
              </a:rPr>
              <a:t>Lott</a:t>
            </a:r>
          </a:p>
        </p:txBody>
      </p:sp>
      <p:sp>
        <p:nvSpPr>
          <p:cNvPr id="267" name="Shape 267"/>
          <p:cNvSpPr/>
          <p:nvPr/>
        </p:nvSpPr>
        <p:spPr>
          <a:xfrm>
            <a:off x="457200" y="1874836"/>
            <a:ext cx="8229599" cy="4525963"/>
          </a:xfrm>
          <a:prstGeom prst="rect">
            <a:avLst/>
          </a:prstGeom>
          <a:blipFill>
            <a:blip r:embed="rId3"/>
            <a:stretch>
              <a:fillRect/>
            </a:stretch>
          </a:blipFill>
        </p:spPr>
      </p:sp>
    </p:spTree>
  </p:cSld>
  <p:clrMapOvr>
    <a:masterClrMapping/>
  </p:clrMapOvr>
  <p:transition xmlns:p14="http://schemas.microsoft.com/office/powerpoint/2010/main" spd="slow" advTm="3872">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5562600"/>
            <a:ext cx="9144000" cy="1143000"/>
          </a:xfrm>
          <a:prstGeom prst="rect">
            <a:avLst/>
          </a:prstGeom>
          <a:solidFill>
            <a:srgbClr val="B3B3B3"/>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cs typeface="+mn-cs"/>
            </a:endParaRPr>
          </a:p>
        </p:txBody>
      </p:sp>
      <p:sp>
        <p:nvSpPr>
          <p:cNvPr id="43011" name="Title 1"/>
          <p:cNvSpPr txBox="1">
            <a:spLocks/>
          </p:cNvSpPr>
          <p:nvPr/>
        </p:nvSpPr>
        <p:spPr bwMode="auto">
          <a:xfrm>
            <a:off x="533400" y="5562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Geneva"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r>
              <a:rPr lang="en-US" sz="4000" b="1" dirty="0">
                <a:solidFill>
                  <a:srgbClr val="161645"/>
                </a:solidFill>
                <a:latin typeface="Arial Narrow" charset="0"/>
              </a:rPr>
              <a:t>Drained his strength, not his will. </a:t>
            </a:r>
            <a:r>
              <a:rPr lang="en-US" sz="2800" dirty="0">
                <a:solidFill>
                  <a:srgbClr val="161645"/>
                </a:solidFill>
                <a:latin typeface="Arial Narrow" charset="0"/>
              </a:rPr>
              <a:t/>
            </a:r>
            <a:br>
              <a:rPr lang="en-US" sz="2800" dirty="0">
                <a:solidFill>
                  <a:srgbClr val="161645"/>
                </a:solidFill>
                <a:latin typeface="Arial Narrow" charset="0"/>
              </a:rPr>
            </a:br>
            <a:r>
              <a:rPr lang="en-US" sz="2800" dirty="0" err="1">
                <a:solidFill>
                  <a:srgbClr val="161645"/>
                </a:solidFill>
                <a:latin typeface="Arial Narrow" charset="0"/>
              </a:rPr>
              <a:t>Drayce</a:t>
            </a:r>
            <a:r>
              <a:rPr lang="en-US" sz="2800" dirty="0">
                <a:solidFill>
                  <a:srgbClr val="161645"/>
                </a:solidFill>
                <a:latin typeface="Arial Narrow" charset="0"/>
              </a:rPr>
              <a:t> </a:t>
            </a:r>
            <a:r>
              <a:rPr lang="en-US" sz="2800" dirty="0" smtClean="0">
                <a:solidFill>
                  <a:srgbClr val="161645"/>
                </a:solidFill>
                <a:latin typeface="Arial Narrow" charset="0"/>
              </a:rPr>
              <a:t>Howard</a:t>
            </a:r>
            <a:endParaRPr lang="en-US" sz="2800" dirty="0">
              <a:solidFill>
                <a:srgbClr val="161645"/>
              </a:solidFill>
              <a:latin typeface="Arial Narrow" charset="0"/>
            </a:endParaRPr>
          </a:p>
        </p:txBody>
      </p:sp>
      <p:pic>
        <p:nvPicPr>
          <p:cNvPr id="43012" name="Content Placeholder 5" descr="drayce holloway.jpg"/>
          <p:cNvPicPr>
            <a:picLocks noGrp="1" noChangeAspect="1"/>
          </p:cNvPicPr>
          <p:nvPr>
            <p:ph idx="1"/>
          </p:nvPr>
        </p:nvPicPr>
        <p:blipFill>
          <a:blip r:embed="rId2">
            <a:extLst>
              <a:ext uri="{28A0092B-C50C-407E-A947-70E740481C1C}">
                <a14:useLocalDpi xmlns:a14="http://schemas.microsoft.com/office/drawing/2010/main" val="0"/>
              </a:ext>
            </a:extLst>
          </a:blip>
          <a:srcRect l="-11778" r="-11778"/>
          <a:stretch>
            <a:fillRect/>
          </a:stretch>
        </p:blipFill>
        <p:spPr>
          <a:xfrm>
            <a:off x="82550" y="579438"/>
            <a:ext cx="9061450" cy="4983162"/>
          </a:xfrm>
        </p:spPr>
      </p:pic>
      <p:sp>
        <p:nvSpPr>
          <p:cNvPr id="43013" name="TextBox 7"/>
          <p:cNvSpPr txBox="1">
            <a:spLocks noChangeArrowheads="1"/>
          </p:cNvSpPr>
          <p:nvPr/>
        </p:nvSpPr>
        <p:spPr bwMode="auto">
          <a:xfrm>
            <a:off x="914400" y="152400"/>
            <a:ext cx="693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In honor of my dad, I devote the following memoir.</a:t>
            </a:r>
          </a:p>
        </p:txBody>
      </p:sp>
    </p:spTree>
    <p:extLst>
      <p:ext uri="{BB962C8B-B14F-4D97-AF65-F5344CB8AC3E}">
        <p14:creationId xmlns:p14="http://schemas.microsoft.com/office/powerpoint/2010/main" val="2810022385"/>
      </p:ext>
    </p:extLst>
  </p:cSld>
  <p:clrMapOvr>
    <a:masterClrMapping/>
  </p:clrMapOvr>
  <p:transition xmlns:p14="http://schemas.microsoft.com/office/powerpoint/2010/main" advTm="3599"/>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ctrTitle"/>
          </p:nvPr>
        </p:nvSpPr>
        <p:spPr>
          <a:xfrm>
            <a:off x="533400" y="4397375"/>
            <a:ext cx="8153399" cy="14700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5400" b="1" i="0" u="none" strike="noStrike" cap="none" baseline="0">
                <a:solidFill>
                  <a:schemeClr val="dk2"/>
                </a:solidFill>
                <a:latin typeface="Arial"/>
                <a:ea typeface="Arial"/>
                <a:cs typeface="Arial"/>
                <a:sym typeface="Arial"/>
              </a:rPr>
              <a:t>LIFE SENTENCES:</a:t>
            </a:r>
            <a:br>
              <a:rPr lang="en" sz="5400" b="1" i="0" u="none" strike="noStrike" cap="none" baseline="0">
                <a:solidFill>
                  <a:schemeClr val="dk2"/>
                </a:solidFill>
                <a:latin typeface="Arial"/>
                <a:ea typeface="Arial"/>
                <a:cs typeface="Arial"/>
                <a:sym typeface="Arial"/>
              </a:rPr>
            </a:br>
            <a:r>
              <a:rPr lang="en" sz="5400" b="1" i="0" u="none" strike="noStrike" cap="none" baseline="0">
                <a:solidFill>
                  <a:schemeClr val="dk2"/>
                </a:solidFill>
                <a:latin typeface="Arial"/>
                <a:ea typeface="Arial"/>
                <a:cs typeface="Arial"/>
                <a:sym typeface="Arial"/>
              </a:rPr>
              <a:t>The Six-Word Memoir</a:t>
            </a:r>
          </a:p>
        </p:txBody>
      </p:sp>
      <p:sp>
        <p:nvSpPr>
          <p:cNvPr id="162" name="Shape 162"/>
          <p:cNvSpPr/>
          <p:nvPr/>
        </p:nvSpPr>
        <p:spPr>
          <a:xfrm>
            <a:off x="228600" y="304800"/>
            <a:ext cx="3810000" cy="3810000"/>
          </a:xfrm>
          <a:prstGeom prst="rect">
            <a:avLst/>
          </a:prstGeom>
          <a:blipFill>
            <a:blip r:embed="rId3"/>
            <a:stretch>
              <a:fillRect/>
            </a:stretch>
          </a:blipFill>
        </p:spPr>
      </p:sp>
      <p:sp>
        <p:nvSpPr>
          <p:cNvPr id="163" name="Shape 163"/>
          <p:cNvSpPr txBox="1"/>
          <p:nvPr/>
        </p:nvSpPr>
        <p:spPr>
          <a:xfrm>
            <a:off x="4194591" y="304800"/>
            <a:ext cx="4949399" cy="33527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7200" i="1" u="none" strike="noStrike" cap="none" baseline="0">
                <a:solidFill>
                  <a:srgbClr val="43988E"/>
                </a:solidFill>
                <a:latin typeface="Impact"/>
                <a:ea typeface="Impact"/>
                <a:cs typeface="Impact"/>
                <a:sym typeface="Impact"/>
              </a:rPr>
              <a:t>“Say it all</a:t>
            </a:r>
          </a:p>
          <a:p>
            <a:pPr marL="0" marR="0" lvl="0" indent="0" algn="l" rtl="0">
              <a:spcBef>
                <a:spcPts val="0"/>
              </a:spcBef>
              <a:spcAft>
                <a:spcPts val="0"/>
              </a:spcAft>
              <a:buSzPct val="25000"/>
              <a:buNone/>
            </a:pPr>
            <a:r>
              <a:rPr lang="en" sz="7200" i="1" u="none" strike="noStrike" cap="none" baseline="0">
                <a:solidFill>
                  <a:srgbClr val="43988E"/>
                </a:solidFill>
                <a:latin typeface="Impact"/>
                <a:ea typeface="Impact"/>
                <a:cs typeface="Impact"/>
                <a:sym typeface="Impact"/>
              </a:rPr>
              <a:t>  in six</a:t>
            </a:r>
            <a:r>
              <a:rPr lang="en" sz="7200" i="1">
                <a:solidFill>
                  <a:srgbClr val="43988E"/>
                </a:solidFill>
                <a:latin typeface="Impact"/>
                <a:ea typeface="Impact"/>
                <a:cs typeface="Impact"/>
                <a:sym typeface="Impact"/>
              </a:rPr>
              <a:t>  </a:t>
            </a:r>
          </a:p>
          <a:p>
            <a:pPr marL="0" marR="0" lvl="0" indent="0" algn="l" rtl="0">
              <a:spcBef>
                <a:spcPts val="0"/>
              </a:spcBef>
              <a:spcAft>
                <a:spcPts val="0"/>
              </a:spcAft>
              <a:buSzPct val="25000"/>
              <a:buNone/>
            </a:pPr>
            <a:r>
              <a:rPr lang="en" sz="7200" i="1">
                <a:solidFill>
                  <a:srgbClr val="43988E"/>
                </a:solidFill>
                <a:latin typeface="Impact"/>
                <a:ea typeface="Impact"/>
                <a:cs typeface="Impact"/>
                <a:sym typeface="Impact"/>
              </a:rPr>
              <a:t>  </a:t>
            </a:r>
            <a:r>
              <a:rPr lang="en" sz="7200" i="1" u="none" strike="noStrike" cap="none" baseline="0">
                <a:solidFill>
                  <a:srgbClr val="43988E"/>
                </a:solidFill>
                <a:latin typeface="Impact"/>
                <a:ea typeface="Impact"/>
                <a:cs typeface="Impact"/>
                <a:sym typeface="Impact"/>
              </a:rPr>
              <a:t>words.”</a:t>
            </a:r>
          </a:p>
        </p:txBody>
      </p:sp>
    </p:spTree>
  </p:cSld>
  <p:clrMapOvr>
    <a:masterClrMapping/>
  </p:clrMapOvr>
  <p:transition xmlns:p14="http://schemas.microsoft.com/office/powerpoint/2010/main" spd="slow" advTm="7341">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500" fill="hold"/>
                                        <p:tgtEl>
                                          <p:spTgt spid="1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4000" b="1" i="0" u="none" strike="noStrike" cap="none" baseline="0">
                <a:solidFill>
                  <a:schemeClr val="dk2"/>
                </a:solidFill>
                <a:latin typeface="Arial Narrow"/>
                <a:ea typeface="Arial Narrow"/>
                <a:cs typeface="Arial Narrow"/>
                <a:sym typeface="Arial Narrow"/>
              </a:rPr>
              <a:t>Doneness counts, but not done yet. </a:t>
            </a:r>
            <a:r>
              <a:rPr lang="en" sz="2800" b="1" i="0" u="none" strike="noStrike" cap="none" baseline="0">
                <a:solidFill>
                  <a:schemeClr val="dk2"/>
                </a:solidFill>
                <a:latin typeface="Arial Narrow"/>
                <a:ea typeface="Arial Narrow"/>
                <a:cs typeface="Arial Narrow"/>
                <a:sym typeface="Arial Narrow"/>
              </a:rPr>
              <a:t>Sandra Effinger</a:t>
            </a:r>
          </a:p>
        </p:txBody>
      </p:sp>
      <p:sp>
        <p:nvSpPr>
          <p:cNvPr id="332" name="Shape 332"/>
          <p:cNvSpPr/>
          <p:nvPr/>
        </p:nvSpPr>
        <p:spPr>
          <a:xfrm>
            <a:off x="0" y="304800"/>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333" name="Shape 333"/>
          <p:cNvSpPr txBox="1"/>
          <p:nvPr/>
        </p:nvSpPr>
        <p:spPr>
          <a:xfrm>
            <a:off x="609600" y="3048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a:solidFill>
                  <a:schemeClr val="dk2"/>
                </a:solidFill>
                <a:latin typeface="Arial Narrow"/>
                <a:ea typeface="Arial Narrow"/>
                <a:cs typeface="Arial Narrow"/>
                <a:sym typeface="Arial Narrow"/>
              </a:rPr>
              <a:t>Doneness counts, but not done yet.</a:t>
            </a:r>
          </a:p>
          <a:p>
            <a:pPr marL="0" marR="0" lvl="0" indent="0" algn="ctr" rtl="0">
              <a:spcBef>
                <a:spcPts val="0"/>
              </a:spcBef>
              <a:spcAft>
                <a:spcPts val="0"/>
              </a:spcAft>
              <a:buSzPct val="25000"/>
              <a:buNone/>
            </a:pPr>
            <a:r>
              <a:rPr lang="en" sz="2800" b="0" i="0" u="none" strike="noStrike" cap="none" baseline="0">
                <a:solidFill>
                  <a:schemeClr val="dk2"/>
                </a:solidFill>
                <a:latin typeface="Arial Narrow"/>
                <a:ea typeface="Arial Narrow"/>
                <a:cs typeface="Arial Narrow"/>
                <a:sym typeface="Arial Narrow"/>
              </a:rPr>
              <a:t>Sandra Effinger</a:t>
            </a:r>
          </a:p>
        </p:txBody>
      </p:sp>
      <p:sp>
        <p:nvSpPr>
          <p:cNvPr id="334" name="Shape 334"/>
          <p:cNvSpPr/>
          <p:nvPr/>
        </p:nvSpPr>
        <p:spPr>
          <a:xfrm>
            <a:off x="1554708" y="1874838"/>
            <a:ext cx="6034581" cy="4525962"/>
          </a:xfrm>
          <a:prstGeom prst="rect">
            <a:avLst/>
          </a:prstGeom>
          <a:blipFill>
            <a:blip r:embed="rId3"/>
            <a:stretch>
              <a:fillRect/>
            </a:stretch>
          </a:blipFill>
        </p:spPr>
      </p:sp>
    </p:spTree>
  </p:cSld>
  <p:clrMapOvr>
    <a:masterClrMapping/>
  </p:clrMapOvr>
  <p:transition xmlns:p14="http://schemas.microsoft.com/office/powerpoint/2010/main" spd="slow" advTm="3996">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spcBef>
                <a:spcPts val="640"/>
              </a:spcBef>
              <a:spcAft>
                <a:spcPts val="0"/>
              </a:spcAft>
              <a:buClr>
                <a:schemeClr val="dk1"/>
              </a:buClr>
              <a:buSzPct val="25000"/>
              <a:buFont typeface="Arial"/>
              <a:buNone/>
            </a:pPr>
            <a:r>
              <a:rPr lang="en" sz="3200" b="1" i="0" u="none" strike="noStrike" cap="none" baseline="0">
                <a:solidFill>
                  <a:schemeClr val="dk1"/>
                </a:solidFill>
                <a:latin typeface="Arial"/>
                <a:ea typeface="Arial"/>
                <a:cs typeface="Arial"/>
                <a:sym typeface="Arial"/>
              </a:rPr>
              <a:t>How is it both possible and impossible to distill the essence of who you are into six words? Which of these authors do you think did the best job of it and why?</a:t>
            </a:r>
          </a:p>
          <a:p>
            <a:pPr marL="0" marR="0" lvl="0" indent="0" algn="l" rtl="0">
              <a:spcBef>
                <a:spcPts val="640"/>
              </a:spcBef>
              <a:spcAft>
                <a:spcPts val="0"/>
              </a:spcAft>
              <a:buClr>
                <a:schemeClr val="dk1"/>
              </a:buClr>
              <a:buSzPct val="25000"/>
              <a:buFont typeface="Arial"/>
              <a:buNone/>
            </a:pPr>
            <a:r>
              <a:rPr lang="en" sz="3200" b="1" i="0" u="none" strike="noStrike" cap="none" baseline="0">
                <a:solidFill>
                  <a:schemeClr val="dk1"/>
                </a:solidFill>
                <a:latin typeface="Arial"/>
                <a:ea typeface="Arial"/>
                <a:cs typeface="Arial"/>
                <a:sym typeface="Arial"/>
              </a:rPr>
              <a:t> </a:t>
            </a:r>
          </a:p>
        </p:txBody>
      </p:sp>
      <p:sp>
        <p:nvSpPr>
          <p:cNvPr id="340" name="Shape 340"/>
          <p:cNvSpPr txBox="1">
            <a:spLocks noGrp="1"/>
          </p:cNvSpPr>
          <p:nvPr>
            <p:ph type="title"/>
          </p:nvPr>
        </p:nvSpPr>
        <p:spPr>
          <a:xfrm>
            <a:off x="457200" y="-30162"/>
            <a:ext cx="8229600" cy="1143000"/>
          </a:xfrm>
          <a:prstGeom prst="rect">
            <a:avLst/>
          </a:prstGeom>
          <a:noFill/>
          <a:ln>
            <a:noFill/>
          </a:ln>
        </p:spPr>
        <p:txBody>
          <a:bodyPr lIns="91425" tIns="45700" rIns="91425" bIns="45700" anchor="ctr" anchorCtr="0">
            <a:noAutofit/>
          </a:bodyPr>
          <a:lstStyle/>
          <a:p>
            <a:pPr marL="0" marR="0" lvl="0" indent="0" rtl="0">
              <a:spcBef>
                <a:spcPts val="0"/>
              </a:spcBef>
              <a:spcAft>
                <a:spcPts val="0"/>
              </a:spcAft>
              <a:buSzPct val="25000"/>
              <a:buNone/>
            </a:pPr>
            <a:r>
              <a:rPr lang="en" sz="4800" b="0">
                <a:solidFill>
                  <a:srgbClr val="43988E"/>
                </a:solidFill>
                <a:latin typeface="Impact"/>
                <a:ea typeface="Impact"/>
                <a:cs typeface="Impact"/>
                <a:sym typeface="Impact"/>
              </a:rPr>
              <a:t>Discussion Question</a:t>
            </a:r>
          </a:p>
        </p:txBody>
      </p:sp>
    </p:spTree>
  </p:cSld>
  <p:clrMapOvr>
    <a:masterClrMapping/>
  </p:clrMapOvr>
  <p:transition xmlns:p14="http://schemas.microsoft.com/office/powerpoint/2010/main" spd="slow" advTm="3896">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grpSp>
        <p:nvGrpSpPr>
          <p:cNvPr id="361" name="Shape 361"/>
          <p:cNvGrpSpPr/>
          <p:nvPr/>
        </p:nvGrpSpPr>
        <p:grpSpPr>
          <a:xfrm>
            <a:off x="18680" y="5539414"/>
            <a:ext cx="9144000" cy="1143000"/>
            <a:chOff x="18680" y="5539414"/>
            <a:chExt cx="9144000" cy="1143000"/>
          </a:xfrm>
        </p:grpSpPr>
        <p:sp>
          <p:nvSpPr>
            <p:cNvPr id="362" name="Shape 362"/>
            <p:cNvSpPr/>
            <p:nvPr/>
          </p:nvSpPr>
          <p:spPr>
            <a:xfrm>
              <a:off x="18680" y="5539414"/>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363" name="Shape 363"/>
            <p:cNvSpPr txBox="1"/>
            <p:nvPr/>
          </p:nvSpPr>
          <p:spPr>
            <a:xfrm>
              <a:off x="205431" y="5576762"/>
              <a:ext cx="8758817" cy="107717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Narrow"/>
                <a:buNone/>
              </a:pPr>
              <a:r>
                <a:rPr lang="en" sz="3600" b="1" i="0" u="none" strike="noStrike" cap="none" baseline="0">
                  <a:solidFill>
                    <a:schemeClr val="dk2"/>
                  </a:solidFill>
                  <a:latin typeface="Arial Narrow"/>
                  <a:ea typeface="Arial Narrow"/>
                  <a:cs typeface="Arial Narrow"/>
                  <a:sym typeface="Arial Narrow"/>
                  <a:rtl val="0"/>
                </a:rPr>
                <a:t>Put your six words here, please.</a:t>
              </a:r>
            </a:p>
            <a:p>
              <a:pPr marL="0" marR="0" lvl="0" indent="0" algn="ctr" rtl="0">
                <a:lnSpc>
                  <a:spcPct val="100000"/>
                </a:lnSpc>
                <a:spcBef>
                  <a:spcPts val="0"/>
                </a:spcBef>
                <a:spcAft>
                  <a:spcPts val="0"/>
                </a:spcAft>
                <a:buClr>
                  <a:srgbClr val="000000"/>
                </a:buClr>
                <a:buSzPct val="25000"/>
                <a:buFont typeface="Arial Narrow"/>
                <a:buNone/>
              </a:pPr>
              <a:r>
                <a:rPr lang="en" sz="2800" b="0" i="0" u="none" strike="noStrike" cap="none" baseline="0">
                  <a:solidFill>
                    <a:schemeClr val="dk2"/>
                  </a:solidFill>
                  <a:latin typeface="Arial Narrow"/>
                  <a:ea typeface="Arial Narrow"/>
                  <a:cs typeface="Arial Narrow"/>
                  <a:sym typeface="Arial Narrow"/>
                  <a:rtl val="0"/>
                </a:rPr>
                <a:t>First Last</a:t>
              </a:r>
            </a:p>
          </p:txBody>
        </p:sp>
      </p:grpSp>
      <p:sp>
        <p:nvSpPr>
          <p:cNvPr id="364" name="Shape 364"/>
          <p:cNvSpPr>
            <a:spLocks noGrp="1"/>
          </p:cNvSpPr>
          <p:nvPr>
            <p:ph type="pic" idx="2"/>
          </p:nvPr>
        </p:nvSpPr>
        <p:spPr>
          <a:xfrm>
            <a:off x="205431" y="373478"/>
            <a:ext cx="8758817" cy="4892568"/>
          </a:xfrm>
          <a:prstGeom prst="rect">
            <a:avLst/>
          </a:prstGeom>
          <a:noFill/>
          <a:ln>
            <a:noFill/>
          </a:ln>
        </p:spPr>
        <p:txBody>
          <a:bodyPr lIns="91425" tIns="91425" rIns="91425" bIns="91425" anchor="t" anchorCtr="0">
            <a:noAutofit/>
          </a:bodyPr>
          <a:lstStyle/>
          <a:p>
            <a:endParaRPr/>
          </a:p>
        </p:txBody>
      </p:sp>
    </p:spTree>
  </p:cSld>
  <p:clrMapOvr>
    <a:masterClrMapping/>
  </p:clrMapOvr>
  <p:transition xmlns:p14="http://schemas.microsoft.com/office/powerpoint/2010/main" spd="slow" advTm="3544">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grpSp>
        <p:nvGrpSpPr>
          <p:cNvPr id="369" name="Shape 369"/>
          <p:cNvGrpSpPr/>
          <p:nvPr/>
        </p:nvGrpSpPr>
        <p:grpSpPr>
          <a:xfrm>
            <a:off x="0" y="168069"/>
            <a:ext cx="9144000" cy="1143000"/>
            <a:chOff x="18680" y="5539414"/>
            <a:chExt cx="9144000" cy="1143000"/>
          </a:xfrm>
        </p:grpSpPr>
        <p:sp>
          <p:nvSpPr>
            <p:cNvPr id="370" name="Shape 370"/>
            <p:cNvSpPr/>
            <p:nvPr/>
          </p:nvSpPr>
          <p:spPr>
            <a:xfrm>
              <a:off x="18680" y="5539414"/>
              <a:ext cx="9144000" cy="1143000"/>
            </a:xfrm>
            <a:prstGeom prst="rect">
              <a:avLst/>
            </a:prstGeom>
            <a:solidFill>
              <a:srgbClr val="B2B2B2"/>
            </a:solidFill>
            <a:ln w="9525" cap="flat">
              <a:solidFill>
                <a:srgbClr val="B6DCE0"/>
              </a:solidFill>
              <a:prstDash val="solid"/>
              <a:round/>
              <a:headEnd type="none" w="med" len="med"/>
              <a:tailEnd type="none" w="med" len="med"/>
            </a:ln>
          </p:spPr>
          <p:txBody>
            <a:bodyPr lIns="91425" tIns="45700" rIns="91425" bIns="45700" anchor="ctr" anchorCtr="0">
              <a:noAutofit/>
            </a:bodyPr>
            <a:lstStyle/>
            <a:p>
              <a:endParaRPr/>
            </a:p>
          </p:txBody>
        </p:sp>
        <p:sp>
          <p:nvSpPr>
            <p:cNvPr id="371" name="Shape 371"/>
            <p:cNvSpPr txBox="1"/>
            <p:nvPr/>
          </p:nvSpPr>
          <p:spPr>
            <a:xfrm>
              <a:off x="205431" y="5576762"/>
              <a:ext cx="8758817" cy="107717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Narrow"/>
                <a:buNone/>
              </a:pPr>
              <a:r>
                <a:rPr lang="en" sz="3600" b="1" i="0" u="none" strike="noStrike" cap="none" baseline="0">
                  <a:solidFill>
                    <a:schemeClr val="dk2"/>
                  </a:solidFill>
                  <a:latin typeface="Arial Narrow"/>
                  <a:ea typeface="Arial Narrow"/>
                  <a:cs typeface="Arial Narrow"/>
                  <a:sym typeface="Arial Narrow"/>
                  <a:rtl val="0"/>
                </a:rPr>
                <a:t>Put your six words here, please.</a:t>
              </a:r>
            </a:p>
            <a:p>
              <a:pPr marL="0" marR="0" lvl="0" indent="0" algn="ctr" rtl="0">
                <a:lnSpc>
                  <a:spcPct val="100000"/>
                </a:lnSpc>
                <a:spcBef>
                  <a:spcPts val="0"/>
                </a:spcBef>
                <a:spcAft>
                  <a:spcPts val="0"/>
                </a:spcAft>
                <a:buClr>
                  <a:srgbClr val="000000"/>
                </a:buClr>
                <a:buSzPct val="25000"/>
                <a:buFont typeface="Arial Narrow"/>
                <a:buNone/>
              </a:pPr>
              <a:r>
                <a:rPr lang="en" sz="2800" b="0" i="0" u="none" strike="noStrike" cap="none" baseline="0">
                  <a:solidFill>
                    <a:schemeClr val="dk2"/>
                  </a:solidFill>
                  <a:latin typeface="Arial Narrow"/>
                  <a:ea typeface="Arial Narrow"/>
                  <a:cs typeface="Arial Narrow"/>
                  <a:sym typeface="Arial Narrow"/>
                  <a:rtl val="0"/>
                </a:rPr>
                <a:t>First Last</a:t>
              </a:r>
            </a:p>
          </p:txBody>
        </p:sp>
      </p:grpSp>
      <p:sp>
        <p:nvSpPr>
          <p:cNvPr id="372" name="Shape 372"/>
          <p:cNvSpPr>
            <a:spLocks noGrp="1"/>
          </p:cNvSpPr>
          <p:nvPr>
            <p:ph type="pic" idx="2"/>
          </p:nvPr>
        </p:nvSpPr>
        <p:spPr>
          <a:xfrm>
            <a:off x="186750" y="1699326"/>
            <a:ext cx="8758817" cy="4892568"/>
          </a:xfrm>
          <a:prstGeom prst="rect">
            <a:avLst/>
          </a:prstGeom>
          <a:noFill/>
          <a:ln>
            <a:noFill/>
          </a:ln>
        </p:spPr>
        <p:txBody>
          <a:bodyPr lIns="91425" tIns="91425" rIns="91425" bIns="91425" anchor="t" anchorCtr="0">
            <a:noAutofit/>
          </a:bodyPr>
          <a:lstStyle/>
          <a:p>
            <a:endParaRPr/>
          </a:p>
        </p:txBody>
      </p:sp>
    </p:spTree>
  </p:cSld>
  <p:clrMapOvr>
    <a:masterClrMapping/>
  </p:clrMapOvr>
  <p:transition xmlns:p14="http://schemas.microsoft.com/office/powerpoint/2010/main" spd="slow" advTm="2870">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381000" y="274637"/>
            <a:ext cx="8458200" cy="1706561"/>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3600" b="1" i="0" u="none" strike="noStrike" cap="none" baseline="0">
                <a:solidFill>
                  <a:schemeClr val="dk2"/>
                </a:solidFill>
                <a:latin typeface="Arial Narrow"/>
                <a:ea typeface="Arial Narrow"/>
                <a:cs typeface="Arial Narrow"/>
                <a:sym typeface="Arial Narrow"/>
              </a:rPr>
              <a:t>Legend has it, Ernest Hemingway was challenged to write a short story in only six words. His response?</a:t>
            </a:r>
          </a:p>
        </p:txBody>
      </p:sp>
      <p:sp>
        <p:nvSpPr>
          <p:cNvPr id="169" name="Shape 169"/>
          <p:cNvSpPr txBox="1">
            <a:spLocks noGrp="1"/>
          </p:cNvSpPr>
          <p:nvPr>
            <p:ph type="body" idx="1"/>
          </p:nvPr>
        </p:nvSpPr>
        <p:spPr>
          <a:xfrm>
            <a:off x="457200" y="2255838"/>
            <a:ext cx="8229600" cy="1173162"/>
          </a:xfrm>
          <a:prstGeom prst="rect">
            <a:avLst/>
          </a:prstGeom>
          <a:noFill/>
          <a:ln>
            <a:noFill/>
          </a:ln>
        </p:spPr>
        <p:txBody>
          <a:bodyPr lIns="91425" tIns="45700" rIns="91425" bIns="45700" anchor="t" anchorCtr="0">
            <a:noAutofit/>
          </a:bodyPr>
          <a:lstStyle/>
          <a:p>
            <a:pPr marL="342900" marR="0" lvl="0" indent="-342900" algn="ctr" rtl="0">
              <a:spcBef>
                <a:spcPts val="1440"/>
              </a:spcBef>
              <a:spcAft>
                <a:spcPts val="0"/>
              </a:spcAft>
              <a:buClr>
                <a:schemeClr val="dk1"/>
              </a:buClr>
              <a:buSzPct val="25000"/>
              <a:buFont typeface="Arial Narrow"/>
              <a:buNone/>
            </a:pPr>
            <a:r>
              <a:rPr lang="en" sz="7200" b="1" i="0" u="none" strike="noStrike" cap="none" baseline="0">
                <a:solidFill>
                  <a:schemeClr val="dk1"/>
                </a:solidFill>
                <a:latin typeface="Arial Narrow"/>
                <a:ea typeface="Arial Narrow"/>
                <a:cs typeface="Arial Narrow"/>
                <a:sym typeface="Arial Narrow"/>
              </a:rPr>
              <a:t>For sale:</a:t>
            </a:r>
          </a:p>
        </p:txBody>
      </p:sp>
      <p:sp>
        <p:nvSpPr>
          <p:cNvPr id="170" name="Shape 170"/>
          <p:cNvSpPr/>
          <p:nvPr/>
        </p:nvSpPr>
        <p:spPr>
          <a:xfrm>
            <a:off x="2362200" y="3352800"/>
            <a:ext cx="4572000" cy="120015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7200" b="1" i="0" u="none" strike="noStrike" cap="none" baseline="0">
                <a:solidFill>
                  <a:schemeClr val="dk1"/>
                </a:solidFill>
                <a:latin typeface="Arial Narrow"/>
                <a:ea typeface="Arial Narrow"/>
                <a:cs typeface="Arial Narrow"/>
                <a:sym typeface="Arial Narrow"/>
              </a:rPr>
              <a:t>baby shoes,</a:t>
            </a:r>
          </a:p>
        </p:txBody>
      </p:sp>
      <p:sp>
        <p:nvSpPr>
          <p:cNvPr id="171" name="Shape 171"/>
          <p:cNvSpPr/>
          <p:nvPr/>
        </p:nvSpPr>
        <p:spPr>
          <a:xfrm>
            <a:off x="2286000" y="4495800"/>
            <a:ext cx="4572000" cy="12002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7200" b="1" i="0" u="none" strike="noStrike" cap="none" baseline="0">
                <a:solidFill>
                  <a:schemeClr val="dk1"/>
                </a:solidFill>
                <a:latin typeface="Arial Narrow"/>
                <a:ea typeface="Arial Narrow"/>
                <a:cs typeface="Arial Narrow"/>
                <a:sym typeface="Arial Narrow"/>
              </a:rPr>
              <a:t>never worn.</a:t>
            </a:r>
          </a:p>
        </p:txBody>
      </p:sp>
    </p:spTree>
    <p:custDataLst>
      <p:tags r:id="rId1"/>
    </p:custDataLst>
  </p:cSld>
  <p:clrMapOvr>
    <a:masterClrMapping/>
  </p:clrMapOvr>
  <p:transition xmlns:p14="http://schemas.microsoft.com/office/powerpoint/2010/main" spd="slow" advTm="18070">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9">
                                            <p:txEl>
                                              <p:pRg st="0" end="0"/>
                                            </p:txEl>
                                          </p:spTgt>
                                        </p:tgtEl>
                                        <p:attrNameLst>
                                          <p:attrName>style.visibility</p:attrName>
                                        </p:attrNameLst>
                                      </p:cBhvr>
                                      <p:to>
                                        <p:strVal val="visible"/>
                                      </p:to>
                                    </p:set>
                                    <p:anim calcmode="lin" valueType="num">
                                      <p:cBhvr additive="base">
                                        <p:cTn id="7" dur="2400"/>
                                        <p:tgtEl>
                                          <p:spTgt spid="169">
                                            <p:txEl>
                                              <p:pRg st="0" end="0"/>
                                            </p:txEl>
                                          </p:spTgt>
                                        </p:tgtEl>
                                        <p:attrNameLst>
                                          <p:attrName>ppt_w</p:attrName>
                                        </p:attrNameLst>
                                      </p:cBhvr>
                                      <p:tavLst>
                                        <p:tav tm="0">
                                          <p:val>
                                            <p:strVal val="0"/>
                                          </p:val>
                                        </p:tav>
                                        <p:tav tm="100000">
                                          <p:val>
                                            <p:strVal val="#ppt_w"/>
                                          </p:val>
                                        </p:tav>
                                      </p:tavLst>
                                    </p:anim>
                                    <p:anim calcmode="lin" valueType="num">
                                      <p:cBhvr additive="base">
                                        <p:cTn id="8" dur="2400"/>
                                        <p:tgtEl>
                                          <p:spTgt spid="169">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70">
                                            <p:txEl>
                                              <p:pRg st="0" end="0"/>
                                            </p:txEl>
                                          </p:spTgt>
                                        </p:tgtEl>
                                        <p:attrNameLst>
                                          <p:attrName>style.visibility</p:attrName>
                                        </p:attrNameLst>
                                      </p:cBhvr>
                                      <p:to>
                                        <p:strVal val="visible"/>
                                      </p:to>
                                    </p:set>
                                    <p:anim calcmode="lin" valueType="num">
                                      <p:cBhvr additive="base">
                                        <p:cTn id="13" dur="2500"/>
                                        <p:tgtEl>
                                          <p:spTgt spid="170">
                                            <p:txEl>
                                              <p:pRg st="0" end="0"/>
                                            </p:txEl>
                                          </p:spTgt>
                                        </p:tgtEl>
                                        <p:attrNameLst>
                                          <p:attrName>ppt_w</p:attrName>
                                        </p:attrNameLst>
                                      </p:cBhvr>
                                      <p:tavLst>
                                        <p:tav tm="0">
                                          <p:val>
                                            <p:strVal val="0"/>
                                          </p:val>
                                        </p:tav>
                                        <p:tav tm="100000">
                                          <p:val>
                                            <p:strVal val="#ppt_w"/>
                                          </p:val>
                                        </p:tav>
                                      </p:tavLst>
                                    </p:anim>
                                    <p:anim calcmode="lin" valueType="num">
                                      <p:cBhvr additive="base">
                                        <p:cTn id="14" dur="2500"/>
                                        <p:tgtEl>
                                          <p:spTgt spid="170">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71">
                                            <p:txEl>
                                              <p:pRg st="0" end="0"/>
                                            </p:txEl>
                                          </p:spTgt>
                                        </p:tgtEl>
                                        <p:attrNameLst>
                                          <p:attrName>style.visibility</p:attrName>
                                        </p:attrNameLst>
                                      </p:cBhvr>
                                      <p:to>
                                        <p:strVal val="visible"/>
                                      </p:to>
                                    </p:set>
                                    <p:anim calcmode="lin" valueType="num">
                                      <p:cBhvr additive="base">
                                        <p:cTn id="19" dur="2600"/>
                                        <p:tgtEl>
                                          <p:spTgt spid="171">
                                            <p:txEl>
                                              <p:pRg st="0" end="0"/>
                                            </p:txEl>
                                          </p:spTgt>
                                        </p:tgtEl>
                                        <p:attrNameLst>
                                          <p:attrName>ppt_w</p:attrName>
                                        </p:attrNameLst>
                                      </p:cBhvr>
                                      <p:tavLst>
                                        <p:tav tm="0">
                                          <p:val>
                                            <p:strVal val="0"/>
                                          </p:val>
                                        </p:tav>
                                        <p:tav tm="100000">
                                          <p:val>
                                            <p:strVal val="#ppt_w"/>
                                          </p:val>
                                        </p:tav>
                                      </p:tavLst>
                                    </p:anim>
                                    <p:anim calcmode="lin" valueType="num">
                                      <p:cBhvr additive="base">
                                        <p:cTn id="20" dur="2600"/>
                                        <p:tgtEl>
                                          <p:spTgt spid="171">
                                            <p:txEl>
                                              <p:pRg st="0" end="0"/>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457200" y="655637"/>
            <a:ext cx="8229600" cy="4525961"/>
          </a:xfrm>
          <a:prstGeom prst="rect">
            <a:avLst/>
          </a:prstGeom>
          <a:noFill/>
          <a:ln>
            <a:noFill/>
          </a:ln>
        </p:spPr>
        <p:txBody>
          <a:bodyPr lIns="91425" tIns="45700" rIns="91425" bIns="45700" anchor="t" anchorCtr="0">
            <a:noAutofit/>
          </a:bodyPr>
          <a:lstStyle/>
          <a:p>
            <a:pPr marL="342900" marR="0" lvl="0" indent="-342900" algn="l" rtl="0">
              <a:spcBef>
                <a:spcPts val="800"/>
              </a:spcBef>
              <a:spcAft>
                <a:spcPts val="0"/>
              </a:spcAft>
              <a:buClr>
                <a:schemeClr val="dk1"/>
              </a:buClr>
              <a:buSzPct val="100000"/>
              <a:buFont typeface="Arial"/>
              <a:buChar char="•"/>
            </a:pPr>
            <a:r>
              <a:rPr lang="en" sz="4000" b="0" i="1" u="none" strike="noStrike" cap="none" baseline="0">
                <a:solidFill>
                  <a:schemeClr val="dk1"/>
                </a:solidFill>
                <a:latin typeface="Arial Narrow"/>
                <a:ea typeface="Arial Narrow"/>
                <a:cs typeface="Arial Narrow"/>
                <a:sym typeface="Arial Narrow"/>
              </a:rPr>
              <a:t>SMITH</a:t>
            </a:r>
            <a:r>
              <a:rPr lang="en" sz="4000" b="0" i="0" u="none" strike="noStrike" cap="none" baseline="0">
                <a:solidFill>
                  <a:schemeClr val="dk1"/>
                </a:solidFill>
                <a:latin typeface="Arial Narrow"/>
                <a:ea typeface="Arial Narrow"/>
                <a:cs typeface="Arial Narrow"/>
                <a:sym typeface="Arial Narrow"/>
              </a:rPr>
              <a:t> magazine teamed with TWITTER for a Six-Word Memoir Contest in November 2006.</a:t>
            </a:r>
          </a:p>
          <a:p>
            <a:pPr marL="342900" marR="0" lvl="0" indent="-342900" algn="l" rtl="0">
              <a:spcBef>
                <a:spcPts val="800"/>
              </a:spcBef>
              <a:spcAft>
                <a:spcPts val="0"/>
              </a:spcAft>
              <a:buClr>
                <a:schemeClr val="dk1"/>
              </a:buClr>
              <a:buSzPct val="100000"/>
              <a:buFont typeface="Arial"/>
              <a:buChar char="•"/>
            </a:pPr>
            <a:r>
              <a:rPr lang="en" sz="4000" b="0" i="0" u="none" strike="noStrike" cap="none" baseline="0">
                <a:solidFill>
                  <a:schemeClr val="dk1"/>
                </a:solidFill>
                <a:latin typeface="Arial Narrow"/>
                <a:ea typeface="Arial Narrow"/>
                <a:cs typeface="Arial Narrow"/>
                <a:sym typeface="Arial Narrow"/>
              </a:rPr>
              <a:t>11,000 entries later, </a:t>
            </a:r>
            <a:r>
              <a:rPr lang="en" sz="4000" b="0" i="1" u="none" strike="noStrike" cap="none" baseline="0">
                <a:solidFill>
                  <a:schemeClr val="dk1"/>
                </a:solidFill>
                <a:latin typeface="Arial Narrow"/>
                <a:ea typeface="Arial Narrow"/>
                <a:cs typeface="Arial Narrow"/>
                <a:sym typeface="Arial Narrow"/>
              </a:rPr>
              <a:t>Not Quite What I Was Planning</a:t>
            </a:r>
            <a:r>
              <a:rPr lang="en" sz="4000" b="0" i="0" u="none" strike="noStrike" cap="none" baseline="0">
                <a:solidFill>
                  <a:schemeClr val="dk1"/>
                </a:solidFill>
                <a:latin typeface="Arial Narrow"/>
                <a:ea typeface="Arial Narrow"/>
                <a:cs typeface="Arial Narrow"/>
                <a:sym typeface="Arial Narrow"/>
              </a:rPr>
              <a:t> was published.</a:t>
            </a:r>
          </a:p>
          <a:p>
            <a:pPr marL="342900" marR="0" lvl="0" indent="-342900" algn="l" rtl="0">
              <a:spcBef>
                <a:spcPts val="800"/>
              </a:spcBef>
              <a:spcAft>
                <a:spcPts val="0"/>
              </a:spcAft>
              <a:buClr>
                <a:schemeClr val="dk1"/>
              </a:buClr>
              <a:buSzPct val="100000"/>
              <a:buFont typeface="Arial"/>
              <a:buChar char="•"/>
            </a:pPr>
            <a:r>
              <a:rPr lang="en" sz="4000" b="0" i="0" u="none" strike="noStrike" cap="none" baseline="0">
                <a:solidFill>
                  <a:schemeClr val="dk1"/>
                </a:solidFill>
                <a:latin typeface="Arial Narrow"/>
                <a:ea typeface="Arial Narrow"/>
                <a:cs typeface="Arial Narrow"/>
                <a:sym typeface="Arial Narrow"/>
              </a:rPr>
              <a:t>SMITH maintains </a:t>
            </a:r>
            <a:r>
              <a:rPr lang="en" sz="4000" b="0" i="0" u="sng" strike="noStrike" cap="none" baseline="0">
                <a:solidFill>
                  <a:schemeClr val="hlink"/>
                </a:solidFill>
                <a:latin typeface="Arial Narrow"/>
                <a:ea typeface="Arial Narrow"/>
                <a:cs typeface="Arial Narrow"/>
                <a:sym typeface="Arial Narrow"/>
                <a:hlinkClick r:id="rId3"/>
              </a:rPr>
              <a:t>a website </a:t>
            </a:r>
            <a:r>
              <a:rPr lang="en" sz="4000" b="0" i="0" u="none" strike="noStrike" cap="none" baseline="0">
                <a:solidFill>
                  <a:schemeClr val="dk1"/>
                </a:solidFill>
                <a:latin typeface="Arial Narrow"/>
                <a:ea typeface="Arial Narrow"/>
                <a:cs typeface="Arial Narrow"/>
                <a:sym typeface="Arial Narrow"/>
              </a:rPr>
              <a:t>dedicated to daily memoirs (caution advised for blunt language).</a:t>
            </a:r>
          </a:p>
        </p:txBody>
      </p:sp>
    </p:spTree>
  </p:cSld>
  <p:clrMapOvr>
    <a:masterClrMapping/>
  </p:clrMapOvr>
  <p:transition xmlns:p14="http://schemas.microsoft.com/office/powerpoint/2010/main" spd="slow" advTm="5057">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457200" y="655637"/>
            <a:ext cx="8229600" cy="4525961"/>
          </a:xfrm>
          <a:prstGeom prst="rect">
            <a:avLst/>
          </a:prstGeom>
          <a:noFill/>
          <a:ln>
            <a:noFill/>
          </a:ln>
        </p:spPr>
        <p:txBody>
          <a:bodyPr lIns="91425" tIns="45700" rIns="91425" bIns="45700" anchor="t" anchorCtr="0">
            <a:noAutofit/>
          </a:bodyPr>
          <a:lstStyle/>
          <a:p>
            <a:pPr marL="342900" marR="0" lvl="0" indent="-342900" algn="l" rtl="0">
              <a:spcBef>
                <a:spcPts val="800"/>
              </a:spcBef>
              <a:spcAft>
                <a:spcPts val="0"/>
              </a:spcAft>
              <a:buClr>
                <a:schemeClr val="dk1"/>
              </a:buClr>
              <a:buSzPct val="100000"/>
              <a:buFont typeface="Arial"/>
              <a:buChar char="•"/>
            </a:pPr>
            <a:r>
              <a:rPr lang="en" sz="4000" b="0" i="0" u="none" strike="noStrike" cap="none" baseline="0">
                <a:solidFill>
                  <a:schemeClr val="dk1"/>
                </a:solidFill>
                <a:latin typeface="Arial Narrow"/>
                <a:ea typeface="Arial Narrow"/>
                <a:cs typeface="Arial Narrow"/>
                <a:sym typeface="Arial Narrow"/>
              </a:rPr>
              <a:t>Follow-up editions include:</a:t>
            </a:r>
          </a:p>
          <a:p>
            <a:pPr marL="742950" marR="0" lvl="1" indent="-285750" algn="l" rtl="0">
              <a:spcBef>
                <a:spcPts val="800"/>
              </a:spcBef>
              <a:spcAft>
                <a:spcPts val="0"/>
              </a:spcAft>
              <a:buClr>
                <a:schemeClr val="dk1"/>
              </a:buClr>
              <a:buSzPct val="100000"/>
              <a:buFont typeface="Arial"/>
              <a:buChar char="•"/>
            </a:pPr>
            <a:r>
              <a:rPr lang="en" sz="4000" b="0" i="1" u="none" strike="noStrike" cap="none" baseline="0">
                <a:solidFill>
                  <a:schemeClr val="dk1"/>
                </a:solidFill>
                <a:latin typeface="Arial Narrow"/>
                <a:ea typeface="Arial Narrow"/>
                <a:cs typeface="Arial Narrow"/>
                <a:sym typeface="Arial Narrow"/>
              </a:rPr>
              <a:t>It All Changed in an Instant</a:t>
            </a:r>
          </a:p>
          <a:p>
            <a:pPr marL="742950" marR="0" lvl="1" indent="-285750" algn="l" rtl="0">
              <a:spcBef>
                <a:spcPts val="800"/>
              </a:spcBef>
              <a:spcAft>
                <a:spcPts val="0"/>
              </a:spcAft>
              <a:buClr>
                <a:schemeClr val="dk1"/>
              </a:buClr>
              <a:buSzPct val="100000"/>
              <a:buFont typeface="Arial"/>
              <a:buChar char="•"/>
            </a:pPr>
            <a:r>
              <a:rPr lang="en" sz="4000" b="0" i="1" u="none" strike="noStrike" cap="none" baseline="0">
                <a:solidFill>
                  <a:schemeClr val="dk1"/>
                </a:solidFill>
                <a:latin typeface="Arial Narrow"/>
                <a:ea typeface="Arial Narrow"/>
                <a:cs typeface="Arial Narrow"/>
                <a:sym typeface="Arial Narrow"/>
              </a:rPr>
              <a:t>I Can’t Keep My Own Secrets: Six-Word Memoirs by Teens </a:t>
            </a:r>
            <a:r>
              <a:rPr lang="en" sz="4000" b="0" i="0" u="none" strike="noStrike" cap="none" baseline="0">
                <a:solidFill>
                  <a:schemeClr val="dk1"/>
                </a:solidFill>
                <a:latin typeface="Arial Narrow"/>
                <a:ea typeface="Arial Narrow"/>
                <a:cs typeface="Arial Narrow"/>
                <a:sym typeface="Arial Narrow"/>
              </a:rPr>
              <a:t>with its own </a:t>
            </a:r>
            <a:r>
              <a:rPr lang="en" sz="4000" b="0" i="0" u="sng" strike="noStrike" cap="none" baseline="0">
                <a:solidFill>
                  <a:schemeClr val="hlink"/>
                </a:solidFill>
                <a:latin typeface="Arial Narrow"/>
                <a:ea typeface="Arial Narrow"/>
                <a:cs typeface="Arial Narrow"/>
                <a:sym typeface="Arial Narrow"/>
                <a:hlinkClick r:id="rId3"/>
              </a:rPr>
              <a:t>website</a:t>
            </a:r>
          </a:p>
          <a:p>
            <a:pPr marL="742950" marR="0" lvl="1" indent="-285750" algn="l" rtl="0">
              <a:spcBef>
                <a:spcPts val="800"/>
              </a:spcBef>
              <a:spcAft>
                <a:spcPts val="0"/>
              </a:spcAft>
              <a:buClr>
                <a:schemeClr val="dk1"/>
              </a:buClr>
              <a:buSzPct val="100000"/>
              <a:buFont typeface="Arial"/>
              <a:buChar char="•"/>
            </a:pPr>
            <a:r>
              <a:rPr lang="en" sz="4000" b="0" i="1" u="none" strike="noStrike" cap="none" baseline="0">
                <a:solidFill>
                  <a:schemeClr val="dk1"/>
                </a:solidFill>
                <a:latin typeface="Arial Narrow"/>
                <a:ea typeface="Arial Narrow"/>
                <a:cs typeface="Arial Narrow"/>
                <a:sym typeface="Arial Narrow"/>
              </a:rPr>
              <a:t>Six-Word Memoirs on Love &amp; Heartbreak</a:t>
            </a:r>
          </a:p>
        </p:txBody>
      </p:sp>
    </p:spTree>
  </p:cSld>
  <p:clrMapOvr>
    <a:masterClrMapping/>
  </p:clrMapOvr>
  <p:transition xmlns:p14="http://schemas.microsoft.com/office/powerpoint/2010/main" spd="slow" advTm="4860">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p:nvPr/>
        </p:nvSpPr>
        <p:spPr>
          <a:xfrm>
            <a:off x="720931" y="76200"/>
            <a:ext cx="7675147" cy="6858000"/>
          </a:xfrm>
          <a:prstGeom prst="rect">
            <a:avLst/>
          </a:prstGeom>
          <a:blipFill>
            <a:blip r:embed="rId3"/>
            <a:stretch>
              <a:fillRect/>
            </a:stretch>
          </a:blipFill>
        </p:spPr>
      </p:sp>
    </p:spTree>
  </p:cSld>
  <p:clrMapOvr>
    <a:masterClrMapping/>
  </p:clrMapOvr>
  <p:transition xmlns:p14="http://schemas.microsoft.com/office/powerpoint/2010/main" spd="slow" advTm="10264">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990600" y="609600"/>
            <a:ext cx="7391399" cy="52577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4400" b="1" i="0" u="none" strike="noStrike" cap="none" baseline="0">
                <a:solidFill>
                  <a:schemeClr val="dk2"/>
                </a:solidFill>
                <a:latin typeface="Arial Narrow"/>
                <a:ea typeface="Arial Narrow"/>
                <a:cs typeface="Arial Narrow"/>
                <a:sym typeface="Arial Narrow"/>
              </a:rPr>
              <a:t>The results are at times devastating, poignant, and hilarious. Each six-word memoir can jumpstart classroom discussion. Each is a nugget for a larger story, and universal themes abound. </a:t>
            </a:r>
          </a:p>
        </p:txBody>
      </p:sp>
    </p:spTree>
  </p:cSld>
  <p:clrMapOvr>
    <a:masterClrMapping/>
  </p:clrMapOvr>
  <p:transition xmlns:p14="http://schemas.microsoft.com/office/powerpoint/2010/main" spd="slow" advTm="6636">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30162"/>
            <a:ext cx="8229600" cy="1143000"/>
          </a:xfrm>
          <a:prstGeom prst="rect">
            <a:avLst/>
          </a:prstGeom>
          <a:noFill/>
          <a:ln>
            <a:noFill/>
          </a:ln>
        </p:spPr>
        <p:txBody>
          <a:bodyPr lIns="91425" tIns="45700" rIns="91425" bIns="45700" anchor="ctr" anchorCtr="0">
            <a:noAutofit/>
          </a:bodyPr>
          <a:lstStyle/>
          <a:p>
            <a:pPr marL="0" marR="0" lvl="0" indent="0" rtl="0">
              <a:spcBef>
                <a:spcPts val="0"/>
              </a:spcBef>
              <a:spcAft>
                <a:spcPts val="0"/>
              </a:spcAft>
              <a:buSzPct val="25000"/>
              <a:buNone/>
            </a:pPr>
            <a:r>
              <a:rPr lang="en" sz="4800" b="0">
                <a:solidFill>
                  <a:srgbClr val="43988E"/>
                </a:solidFill>
                <a:latin typeface="Impact"/>
                <a:ea typeface="Impact"/>
                <a:cs typeface="Impact"/>
                <a:sym typeface="Impact"/>
              </a:rPr>
              <a:t>Your Task</a:t>
            </a:r>
          </a:p>
        </p:txBody>
      </p:sp>
      <p:sp>
        <p:nvSpPr>
          <p:cNvPr id="197" name="Shape 197"/>
          <p:cNvSpPr txBox="1">
            <a:spLocks noGrp="1"/>
          </p:cNvSpPr>
          <p:nvPr>
            <p:ph type="body" idx="1"/>
          </p:nvPr>
        </p:nvSpPr>
        <p:spPr>
          <a:xfrm>
            <a:off x="457200" y="1066800"/>
            <a:ext cx="8229600" cy="4526100"/>
          </a:xfrm>
          <a:prstGeom prst="rect">
            <a:avLst/>
          </a:prstGeom>
          <a:noFill/>
          <a:ln>
            <a:noFill/>
          </a:ln>
        </p:spPr>
        <p:txBody>
          <a:bodyPr lIns="91425" tIns="45700" rIns="91425" bIns="45700" anchor="t" anchorCtr="0">
            <a:noAutofit/>
          </a:bodyPr>
          <a:lstStyle/>
          <a:p>
            <a:pPr marL="0" marR="0" lvl="0" indent="0" algn="l" rtl="0">
              <a:spcBef>
                <a:spcPts val="640"/>
              </a:spcBef>
              <a:spcAft>
                <a:spcPts val="0"/>
              </a:spcAft>
              <a:buClr>
                <a:schemeClr val="dk1"/>
              </a:buClr>
              <a:buSzPct val="25000"/>
              <a:buFont typeface="Arial"/>
              <a:buNone/>
            </a:pPr>
            <a:r>
              <a:rPr lang="en" b="1"/>
              <a:t>Write </a:t>
            </a:r>
            <a:r>
              <a:rPr lang="en" b="1" i="1"/>
              <a:t>your</a:t>
            </a:r>
            <a:r>
              <a:rPr lang="en" b="1"/>
              <a:t> own Six-Word Memoir and find the perfect illustration for </a:t>
            </a:r>
            <a:r>
              <a:rPr lang="en" b="1" i="1"/>
              <a:t>your</a:t>
            </a:r>
            <a:r>
              <a:rPr lang="en" b="1"/>
              <a:t> words. This will be shared, so think first.</a:t>
            </a:r>
          </a:p>
          <a:p>
            <a:pPr marL="457200" marR="0" lvl="0" indent="-419100" algn="l" rtl="0">
              <a:spcBef>
                <a:spcPts val="640"/>
              </a:spcBef>
              <a:spcAft>
                <a:spcPts val="0"/>
              </a:spcAft>
              <a:buClr>
                <a:schemeClr val="dk1"/>
              </a:buClr>
              <a:buSzPct val="166666"/>
              <a:buFont typeface="Arial"/>
              <a:buChar char="•"/>
            </a:pPr>
            <a:r>
              <a:rPr lang="en" sz="3000" b="1"/>
              <a:t>Copy a blank slide at the end of this presentation.</a:t>
            </a:r>
          </a:p>
          <a:p>
            <a:pPr marL="457200" marR="0" lvl="0" indent="-419100" algn="l" rtl="0">
              <a:spcBef>
                <a:spcPts val="640"/>
              </a:spcBef>
              <a:spcAft>
                <a:spcPts val="0"/>
              </a:spcAft>
              <a:buClr>
                <a:schemeClr val="dk1"/>
              </a:buClr>
              <a:buSzPct val="166666"/>
              <a:buFont typeface="Arial"/>
              <a:buChar char="•"/>
            </a:pPr>
            <a:r>
              <a:rPr lang="en" sz="3000" b="1"/>
              <a:t>Use </a:t>
            </a:r>
            <a:r>
              <a:rPr lang="en" sz="3000" b="1" i="1"/>
              <a:t>your</a:t>
            </a:r>
            <a:r>
              <a:rPr lang="en" sz="3000" b="1"/>
              <a:t> 6 words. </a:t>
            </a:r>
            <a:r>
              <a:rPr lang="en" sz="3000" b="1" i="0" u="none" strike="noStrike" cap="none" baseline="0">
                <a:solidFill>
                  <a:schemeClr val="dk1"/>
                </a:solidFill>
                <a:latin typeface="Arial"/>
                <a:ea typeface="Arial"/>
                <a:cs typeface="Arial"/>
                <a:sym typeface="Arial"/>
              </a:rPr>
              <a:t>Do not change font type or  size.</a:t>
            </a:r>
          </a:p>
          <a:p>
            <a:pPr marL="457200" marR="0" lvl="0" indent="-419100" algn="l" rtl="0">
              <a:spcBef>
                <a:spcPts val="640"/>
              </a:spcBef>
              <a:spcAft>
                <a:spcPts val="0"/>
              </a:spcAft>
              <a:buClr>
                <a:schemeClr val="dk1"/>
              </a:buClr>
              <a:buSzPct val="166666"/>
              <a:buFont typeface="Arial"/>
              <a:buChar char="•"/>
            </a:pPr>
            <a:r>
              <a:rPr lang="en" sz="3000" b="1"/>
              <a:t>Use </a:t>
            </a:r>
            <a:r>
              <a:rPr lang="en" sz="3000" b="1" i="1"/>
              <a:t>your</a:t>
            </a:r>
            <a:r>
              <a:rPr lang="en" sz="3000" b="1"/>
              <a:t> illustration. </a:t>
            </a:r>
            <a:r>
              <a:rPr lang="en" sz="3000" b="1" i="0" u="none" strike="noStrike" cap="none" baseline="0">
                <a:solidFill>
                  <a:schemeClr val="dk1"/>
                </a:solidFill>
                <a:latin typeface="Arial"/>
                <a:ea typeface="Arial"/>
                <a:cs typeface="Arial"/>
                <a:sym typeface="Arial"/>
              </a:rPr>
              <a:t>You may re-size</a:t>
            </a:r>
            <a:r>
              <a:rPr lang="en" sz="3000" b="1"/>
              <a:t> it </a:t>
            </a:r>
            <a:r>
              <a:rPr lang="en" sz="3000" b="1" i="0" u="none" strike="noStrike" cap="none" baseline="0">
                <a:solidFill>
                  <a:schemeClr val="dk1"/>
                </a:solidFill>
                <a:latin typeface="Arial"/>
                <a:ea typeface="Arial"/>
                <a:cs typeface="Arial"/>
                <a:sym typeface="Arial"/>
              </a:rPr>
              <a:t>only slightly.</a:t>
            </a:r>
          </a:p>
          <a:p>
            <a:pPr marL="457200" marR="0" lvl="0" indent="-419100" algn="l" rtl="0">
              <a:spcBef>
                <a:spcPts val="640"/>
              </a:spcBef>
              <a:spcAft>
                <a:spcPts val="0"/>
              </a:spcAft>
              <a:buClr>
                <a:schemeClr val="dk1"/>
              </a:buClr>
              <a:buSzPct val="166666"/>
              <a:buFont typeface="Arial"/>
              <a:buChar char="•"/>
            </a:pPr>
            <a:r>
              <a:rPr lang="en" sz="3000" b="1" i="0" u="none" strike="noStrike" cap="none" baseline="0">
                <a:solidFill>
                  <a:schemeClr val="dk1"/>
                </a:solidFill>
                <a:latin typeface="Arial"/>
                <a:ea typeface="Arial"/>
                <a:cs typeface="Arial"/>
                <a:sym typeface="Arial"/>
              </a:rPr>
              <a:t>Use </a:t>
            </a:r>
            <a:r>
              <a:rPr lang="en" sz="3000" b="1" i="1" u="none" strike="noStrike" cap="none" baseline="0">
                <a:solidFill>
                  <a:schemeClr val="dk1"/>
                </a:solidFill>
                <a:latin typeface="Arial"/>
                <a:ea typeface="Arial"/>
                <a:cs typeface="Arial"/>
                <a:sym typeface="Arial"/>
              </a:rPr>
              <a:t>your</a:t>
            </a:r>
            <a:r>
              <a:rPr lang="en" sz="3000" b="1" i="0" u="none" strike="noStrike" cap="none" baseline="0">
                <a:solidFill>
                  <a:schemeClr val="dk1"/>
                </a:solidFill>
                <a:latin typeface="Arial"/>
                <a:ea typeface="Arial"/>
                <a:cs typeface="Arial"/>
                <a:sym typeface="Arial"/>
              </a:rPr>
              <a:t> name.</a:t>
            </a:r>
          </a:p>
        </p:txBody>
      </p:sp>
    </p:spTree>
  </p:cSld>
  <p:clrMapOvr>
    <a:masterClrMapping/>
  </p:clrMapOvr>
  <p:transition xmlns:p14="http://schemas.microsoft.com/office/powerpoint/2010/main" spd="slow" advTm="7956">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lvl="0" algn="l" rtl="0">
              <a:buSzPct val="25000"/>
              <a:buNone/>
            </a:pPr>
            <a:r>
              <a:rPr lang="en" sz="6000">
                <a:solidFill>
                  <a:srgbClr val="43988E"/>
                </a:solidFill>
                <a:latin typeface="Arial"/>
                <a:ea typeface="Arial"/>
                <a:cs typeface="Arial"/>
                <a:sym typeface="Arial"/>
              </a:rPr>
              <a:t>6</a:t>
            </a:r>
            <a:r>
              <a:rPr lang="en" sz="3600">
                <a:solidFill>
                  <a:srgbClr val="43988E"/>
                </a:solidFill>
              </a:rPr>
              <a:t> TIPS FOR GREAT </a:t>
            </a:r>
            <a:r>
              <a:rPr lang="en" sz="6000">
                <a:solidFill>
                  <a:srgbClr val="43988E"/>
                </a:solidFill>
                <a:latin typeface="Arial"/>
                <a:ea typeface="Arial"/>
                <a:cs typeface="Arial"/>
                <a:sym typeface="Arial"/>
              </a:rPr>
              <a:t>6</a:t>
            </a:r>
            <a:r>
              <a:rPr lang="en" sz="3600">
                <a:solidFill>
                  <a:srgbClr val="43988E"/>
                </a:solidFill>
              </a:rPr>
              <a:t>-WORD MEMOIRS</a:t>
            </a:r>
          </a:p>
          <a:p>
            <a:pPr lvl="0" algn="l" rtl="0">
              <a:buSzPct val="25000"/>
              <a:buNone/>
            </a:pPr>
            <a:r>
              <a:rPr lang="en" sz="3000">
                <a:solidFill>
                  <a:srgbClr val="43988E"/>
                </a:solidFill>
              </a:rPr>
              <a:t>by Rachel Fershleiser</a:t>
            </a:r>
          </a:p>
        </p:txBody>
      </p:sp>
      <p:sp>
        <p:nvSpPr>
          <p:cNvPr id="203" name="Shape 203"/>
          <p:cNvSpPr txBox="1">
            <a:spLocks noGrp="1"/>
          </p:cNvSpPr>
          <p:nvPr>
            <p:ph type="body" idx="1"/>
          </p:nvPr>
        </p:nvSpPr>
        <p:spPr>
          <a:xfrm>
            <a:off x="609600" y="1752600"/>
            <a:ext cx="8014200" cy="4615799"/>
          </a:xfrm>
          <a:prstGeom prst="rect">
            <a:avLst/>
          </a:prstGeom>
          <a:noFill/>
          <a:ln>
            <a:noFill/>
          </a:ln>
        </p:spPr>
        <p:txBody>
          <a:bodyPr lIns="91425" tIns="45700" rIns="91425" bIns="45700" anchor="t" anchorCtr="0">
            <a:noAutofit/>
          </a:bodyPr>
          <a:lstStyle/>
          <a:p>
            <a:pPr marL="514350" marR="0" lvl="0" indent="-514350" algn="l" rtl="0">
              <a:spcBef>
                <a:spcPts val="640"/>
              </a:spcBef>
              <a:spcAft>
                <a:spcPts val="0"/>
              </a:spcAft>
              <a:buClr>
                <a:schemeClr val="dk1"/>
              </a:buClr>
              <a:buSzPct val="100000"/>
              <a:buFont typeface="Arial"/>
              <a:buAutoNum type="arabicPeriod"/>
            </a:pPr>
            <a:r>
              <a:rPr lang="en" sz="3200" i="0" u="none" strike="noStrike" cap="none" baseline="0">
                <a:solidFill>
                  <a:schemeClr val="dk1"/>
                </a:solidFill>
                <a:latin typeface="Arial Narrow"/>
                <a:ea typeface="Arial Narrow"/>
                <a:cs typeface="Arial Narrow"/>
                <a:sym typeface="Arial Narrow"/>
              </a:rPr>
              <a:t>Be specific.</a:t>
            </a:r>
          </a:p>
          <a:p>
            <a:pPr marL="514350" marR="0" lvl="0" indent="-514350" algn="l" rtl="0">
              <a:spcBef>
                <a:spcPts val="640"/>
              </a:spcBef>
              <a:spcAft>
                <a:spcPts val="0"/>
              </a:spcAft>
              <a:buClr>
                <a:schemeClr val="dk1"/>
              </a:buClr>
              <a:buSzPct val="100000"/>
              <a:buFont typeface="Arial"/>
              <a:buAutoNum type="arabicPeriod"/>
            </a:pPr>
            <a:r>
              <a:rPr lang="en" sz="3200" i="0" u="none" strike="noStrike" cap="none" baseline="0">
                <a:solidFill>
                  <a:schemeClr val="dk1"/>
                </a:solidFill>
                <a:latin typeface="Arial Narrow"/>
                <a:ea typeface="Arial Narrow"/>
                <a:cs typeface="Arial Narrow"/>
                <a:sym typeface="Arial Narrow"/>
              </a:rPr>
              <a:t>Be honest.</a:t>
            </a:r>
          </a:p>
          <a:p>
            <a:pPr marL="514350" marR="0" lvl="0" indent="-514350" algn="l" rtl="0">
              <a:spcBef>
                <a:spcPts val="640"/>
              </a:spcBef>
              <a:spcAft>
                <a:spcPts val="0"/>
              </a:spcAft>
              <a:buClr>
                <a:schemeClr val="dk1"/>
              </a:buClr>
              <a:buSzPct val="100000"/>
              <a:buFont typeface="Arial"/>
              <a:buAutoNum type="arabicPeriod"/>
            </a:pPr>
            <a:r>
              <a:rPr lang="en" sz="3200" i="0" u="none" strike="noStrike" cap="none" baseline="0">
                <a:solidFill>
                  <a:schemeClr val="dk1"/>
                </a:solidFill>
                <a:latin typeface="Arial Narrow"/>
                <a:ea typeface="Arial Narrow"/>
                <a:cs typeface="Arial Narrow"/>
                <a:sym typeface="Arial Narrow"/>
              </a:rPr>
              <a:t>Forget the thesaurus.</a:t>
            </a:r>
          </a:p>
          <a:p>
            <a:pPr marL="514350" marR="0" lvl="0" indent="-514350" algn="l" rtl="0">
              <a:spcBef>
                <a:spcPts val="640"/>
              </a:spcBef>
              <a:spcAft>
                <a:spcPts val="0"/>
              </a:spcAft>
              <a:buClr>
                <a:schemeClr val="dk1"/>
              </a:buClr>
              <a:buSzPct val="100000"/>
              <a:buFont typeface="Arial"/>
              <a:buAutoNum type="arabicPeriod"/>
            </a:pPr>
            <a:r>
              <a:rPr lang="en" sz="3200" i="0" u="none" strike="noStrike" cap="none" baseline="0">
                <a:solidFill>
                  <a:schemeClr val="dk1"/>
                </a:solidFill>
                <a:latin typeface="Arial Narrow"/>
                <a:ea typeface="Arial Narrow"/>
                <a:cs typeface="Arial Narrow"/>
                <a:sym typeface="Arial Narrow"/>
              </a:rPr>
              <a:t>Use your own speaking voice.</a:t>
            </a:r>
          </a:p>
          <a:p>
            <a:pPr marL="514350" lvl="0" indent="-514350" rtl="0">
              <a:lnSpc>
                <a:spcPct val="115000"/>
              </a:lnSpc>
              <a:buClr>
                <a:schemeClr val="dk1"/>
              </a:buClr>
              <a:buSzPct val="100000"/>
              <a:buFont typeface="Arial"/>
              <a:buAutoNum type="arabicPeriod" startAt="5"/>
            </a:pPr>
            <a:r>
              <a:rPr lang="en">
                <a:latin typeface="Arial Narrow"/>
                <a:ea typeface="Arial Narrow"/>
                <a:cs typeface="Arial Narrow"/>
                <a:sym typeface="Arial Narrow"/>
              </a:rPr>
              <a:t>Experiment with structure. Two three-word sentences. Three two-word sentences. One statement or six separate ones. Repetition can be powerful and punctuation is our friend.</a:t>
            </a:r>
          </a:p>
          <a:p>
            <a:endParaRPr lang="en">
              <a:latin typeface="Arial Narrow"/>
              <a:ea typeface="Arial Narrow"/>
              <a:cs typeface="Arial Narrow"/>
              <a:sym typeface="Arial Narrow"/>
            </a:endParaRPr>
          </a:p>
        </p:txBody>
      </p:sp>
    </p:spTree>
    <p:custDataLst>
      <p:tags r:id="rId1"/>
    </p:custDataLst>
  </p:cSld>
  <p:clrMapOvr>
    <a:masterClrMapping/>
  </p:clrMapOvr>
  <p:transition xmlns:p14="http://schemas.microsoft.com/office/powerpoint/2010/main" spd="slow" advTm="30547">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3">
                                            <p:txEl>
                                              <p:pRg st="0" end="0"/>
                                            </p:txEl>
                                          </p:spTgt>
                                        </p:tgtEl>
                                        <p:attrNameLst>
                                          <p:attrName>style.visibility</p:attrName>
                                        </p:attrNameLst>
                                      </p:cBhvr>
                                      <p:to>
                                        <p:strVal val="visible"/>
                                      </p:to>
                                    </p:set>
                                    <p:anim calcmode="lin" valueType="num">
                                      <p:cBhvr additive="base">
                                        <p:cTn id="7" dur="1000"/>
                                        <p:tgtEl>
                                          <p:spTgt spid="203">
                                            <p:txEl>
                                              <p:pRg st="0" end="0"/>
                                            </p:txEl>
                                          </p:spTgt>
                                        </p:tgtEl>
                                        <p:attrNameLst>
                                          <p:attrName>ppt_w</p:attrName>
                                        </p:attrNameLst>
                                      </p:cBhvr>
                                      <p:tavLst>
                                        <p:tav tm="0">
                                          <p:val>
                                            <p:strVal val="0"/>
                                          </p:val>
                                        </p:tav>
                                        <p:tav tm="100000">
                                          <p:val>
                                            <p:strVal val="#ppt_w"/>
                                          </p:val>
                                        </p:tav>
                                      </p:tavLst>
                                    </p:anim>
                                    <p:anim calcmode="lin" valueType="num">
                                      <p:cBhvr additive="base">
                                        <p:cTn id="8" dur="1000"/>
                                        <p:tgtEl>
                                          <p:spTgt spid="203">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03">
                                            <p:txEl>
                                              <p:pRg st="1" end="1"/>
                                            </p:txEl>
                                          </p:spTgt>
                                        </p:tgtEl>
                                        <p:attrNameLst>
                                          <p:attrName>style.visibility</p:attrName>
                                        </p:attrNameLst>
                                      </p:cBhvr>
                                      <p:to>
                                        <p:strVal val="visible"/>
                                      </p:to>
                                    </p:set>
                                    <p:anim calcmode="lin" valueType="num">
                                      <p:cBhvr additive="base">
                                        <p:cTn id="13" dur="1000"/>
                                        <p:tgtEl>
                                          <p:spTgt spid="203">
                                            <p:txEl>
                                              <p:pRg st="1" end="1"/>
                                            </p:txEl>
                                          </p:spTgt>
                                        </p:tgtEl>
                                        <p:attrNameLst>
                                          <p:attrName>ppt_w</p:attrName>
                                        </p:attrNameLst>
                                      </p:cBhvr>
                                      <p:tavLst>
                                        <p:tav tm="0">
                                          <p:val>
                                            <p:strVal val="0"/>
                                          </p:val>
                                        </p:tav>
                                        <p:tav tm="100000">
                                          <p:val>
                                            <p:strVal val="#ppt_w"/>
                                          </p:val>
                                        </p:tav>
                                      </p:tavLst>
                                    </p:anim>
                                    <p:anim calcmode="lin" valueType="num">
                                      <p:cBhvr additive="base">
                                        <p:cTn id="14" dur="1000"/>
                                        <p:tgtEl>
                                          <p:spTgt spid="203">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03">
                                            <p:txEl>
                                              <p:pRg st="2" end="2"/>
                                            </p:txEl>
                                          </p:spTgt>
                                        </p:tgtEl>
                                        <p:attrNameLst>
                                          <p:attrName>style.visibility</p:attrName>
                                        </p:attrNameLst>
                                      </p:cBhvr>
                                      <p:to>
                                        <p:strVal val="visible"/>
                                      </p:to>
                                    </p:set>
                                    <p:anim calcmode="lin" valueType="num">
                                      <p:cBhvr additive="base">
                                        <p:cTn id="19" dur="1000"/>
                                        <p:tgtEl>
                                          <p:spTgt spid="203">
                                            <p:txEl>
                                              <p:pRg st="2" end="2"/>
                                            </p:txEl>
                                          </p:spTgt>
                                        </p:tgtEl>
                                        <p:attrNameLst>
                                          <p:attrName>ppt_w</p:attrName>
                                        </p:attrNameLst>
                                      </p:cBhvr>
                                      <p:tavLst>
                                        <p:tav tm="0">
                                          <p:val>
                                            <p:strVal val="0"/>
                                          </p:val>
                                        </p:tav>
                                        <p:tav tm="100000">
                                          <p:val>
                                            <p:strVal val="#ppt_w"/>
                                          </p:val>
                                        </p:tav>
                                      </p:tavLst>
                                    </p:anim>
                                    <p:anim calcmode="lin" valueType="num">
                                      <p:cBhvr additive="base">
                                        <p:cTn id="20" dur="1000"/>
                                        <p:tgtEl>
                                          <p:spTgt spid="203">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03">
                                            <p:txEl>
                                              <p:pRg st="3" end="3"/>
                                            </p:txEl>
                                          </p:spTgt>
                                        </p:tgtEl>
                                        <p:attrNameLst>
                                          <p:attrName>style.visibility</p:attrName>
                                        </p:attrNameLst>
                                      </p:cBhvr>
                                      <p:to>
                                        <p:strVal val="visible"/>
                                      </p:to>
                                    </p:set>
                                    <p:anim calcmode="lin" valueType="num">
                                      <p:cBhvr additive="base">
                                        <p:cTn id="25" dur="1000"/>
                                        <p:tgtEl>
                                          <p:spTgt spid="203">
                                            <p:txEl>
                                              <p:pRg st="3" end="3"/>
                                            </p:txEl>
                                          </p:spTgt>
                                        </p:tgtEl>
                                        <p:attrNameLst>
                                          <p:attrName>ppt_w</p:attrName>
                                        </p:attrNameLst>
                                      </p:cBhvr>
                                      <p:tavLst>
                                        <p:tav tm="0">
                                          <p:val>
                                            <p:strVal val="0"/>
                                          </p:val>
                                        </p:tav>
                                        <p:tav tm="100000">
                                          <p:val>
                                            <p:strVal val="#ppt_w"/>
                                          </p:val>
                                        </p:tav>
                                      </p:tavLst>
                                    </p:anim>
                                    <p:anim calcmode="lin" valueType="num">
                                      <p:cBhvr additive="base">
                                        <p:cTn id="26" dur="1000"/>
                                        <p:tgtEl>
                                          <p:spTgt spid="203">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03">
                                            <p:txEl>
                                              <p:pRg st="4" end="4"/>
                                            </p:txEl>
                                          </p:spTgt>
                                        </p:tgtEl>
                                        <p:attrNameLst>
                                          <p:attrName>style.visibility</p:attrName>
                                        </p:attrNameLst>
                                      </p:cBhvr>
                                      <p:to>
                                        <p:strVal val="visible"/>
                                      </p:to>
                                    </p:set>
                                    <p:anim calcmode="lin" valueType="num">
                                      <p:cBhvr additive="base">
                                        <p:cTn id="31" dur="1000"/>
                                        <p:tgtEl>
                                          <p:spTgt spid="203">
                                            <p:txEl>
                                              <p:pRg st="4" end="4"/>
                                            </p:txEl>
                                          </p:spTgt>
                                        </p:tgtEl>
                                        <p:attrNameLst>
                                          <p:attrName>ppt_w</p:attrName>
                                        </p:attrNameLst>
                                      </p:cBhvr>
                                      <p:tavLst>
                                        <p:tav tm="0">
                                          <p:val>
                                            <p:strVal val="0"/>
                                          </p:val>
                                        </p:tav>
                                        <p:tav tm="100000">
                                          <p:val>
                                            <p:strVal val="#ppt_w"/>
                                          </p:val>
                                        </p:tav>
                                      </p:tavLst>
                                    </p:anim>
                                    <p:anim calcmode="lin" valueType="num">
                                      <p:cBhvr additive="base">
                                        <p:cTn id="32" dur="1000"/>
                                        <p:tgtEl>
                                          <p:spTgt spid="203">
                                            <p:txEl>
                                              <p:pRg st="4" end="4"/>
                                            </p:txEl>
                                          </p:spTgt>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203">
                                            <p:txEl>
                                              <p:pRg st="5" end="5"/>
                                            </p:txEl>
                                          </p:spTgt>
                                        </p:tgtEl>
                                        <p:attrNameLst>
                                          <p:attrName>style.visibility</p:attrName>
                                        </p:attrNameLst>
                                      </p:cBhvr>
                                      <p:to>
                                        <p:strVal val="visible"/>
                                      </p:to>
                                    </p:set>
                                    <p:anim calcmode="lin" valueType="num">
                                      <p:cBhvr additive="base">
                                        <p:cTn id="37" dur="1000"/>
                                        <p:tgtEl>
                                          <p:spTgt spid="203">
                                            <p:txEl>
                                              <p:pRg st="5" end="5"/>
                                            </p:txEl>
                                          </p:spTgt>
                                        </p:tgtEl>
                                        <p:attrNameLst>
                                          <p:attrName>ppt_w</p:attrName>
                                        </p:attrNameLst>
                                      </p:cBhvr>
                                      <p:tavLst>
                                        <p:tav tm="0">
                                          <p:val>
                                            <p:strVal val="0"/>
                                          </p:val>
                                        </p:tav>
                                        <p:tav tm="100000">
                                          <p:val>
                                            <p:strVal val="#ppt_w"/>
                                          </p:val>
                                        </p:tav>
                                      </p:tavLst>
                                    </p:anim>
                                    <p:anim calcmode="lin" valueType="num">
                                      <p:cBhvr additive="base">
                                        <p:cTn id="38" dur="1000"/>
                                        <p:tgtEl>
                                          <p:spTgt spid="203">
                                            <p:txEl>
                                              <p:pRg st="5" end="5"/>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2|4.8|4"/>
</p:tagLst>
</file>

<file path=ppt/tags/tag2.xml><?xml version="1.0" encoding="utf-8"?>
<p:tagLst xmlns:a="http://schemas.openxmlformats.org/drawingml/2006/main" xmlns:r="http://schemas.openxmlformats.org/officeDocument/2006/relationships" xmlns:p="http://schemas.openxmlformats.org/presentationml/2006/main">
  <p:tag name="TIMING" val="|4.5|3.6|3.6|4.1|4.1|8.4"/>
</p:tagLst>
</file>

<file path=ppt/tags/tag3.xml><?xml version="1.0" encoding="utf-8"?>
<p:tagLst xmlns:a="http://schemas.openxmlformats.org/drawingml/2006/main" xmlns:r="http://schemas.openxmlformats.org/officeDocument/2006/relationships" xmlns:p="http://schemas.openxmlformats.org/presentationml/2006/main">
  <p:tag name="TIMING" val="|1.5"/>
</p:tagLst>
</file>

<file path=ppt/theme/theme1.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524</Words>
  <Application>Microsoft Macintosh PowerPoint</Application>
  <PresentationFormat>On-screen Show (4:3)</PresentationFormat>
  <Paragraphs>60</Paragraphs>
  <Slides>23</Slides>
  <Notes>20</Notes>
  <HiddenSlides>0</HiddenSlides>
  <MMClips>1</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
      <vt:lpstr/>
      <vt:lpstr/>
      <vt:lpstr>PowerPoint Presentation</vt:lpstr>
      <vt:lpstr>LIFE SENTENCES: The Six-Word Memoir</vt:lpstr>
      <vt:lpstr>Legend has it, Ernest Hemingway was challenged to write a short story in only six words. His response?</vt:lpstr>
      <vt:lpstr>PowerPoint Presentation</vt:lpstr>
      <vt:lpstr>PowerPoint Presentation</vt:lpstr>
      <vt:lpstr>PowerPoint Presentation</vt:lpstr>
      <vt:lpstr>The results are at times devastating, poignant, and hilarious. Each six-word memoir can jumpstart classroom discussion. Each is a nugget for a larger story, and universal themes abound. </vt:lpstr>
      <vt:lpstr>Your Task</vt:lpstr>
      <vt:lpstr>6 TIPS FOR GREAT 6-WORD MEMOIRS by Rachel Fershleiser</vt:lpstr>
      <vt:lpstr>6 TIPS FOR GREAT 6-WORD MEMOIRS by Rachel Fershleiser</vt:lpstr>
      <vt:lpstr>PowerPoint Presentation</vt:lpstr>
      <vt:lpstr>PowerPoint Presentation</vt:lpstr>
      <vt:lpstr>Life:  Dream big!  Revise. Edit. Repeat.Becky Alfaro</vt:lpstr>
      <vt:lpstr>A house without pets isn't home.Jennifer Swedoski</vt:lpstr>
      <vt:lpstr>PowerPoint Presentation</vt:lpstr>
      <vt:lpstr>PowerPoint Presentation</vt:lpstr>
      <vt:lpstr>PowerPoint Presentation</vt:lpstr>
      <vt:lpstr>PowerPoint Presentation</vt:lpstr>
      <vt:lpstr>PowerPoint Presentation</vt:lpstr>
      <vt:lpstr>Doneness counts, but not done yet. Sandra Effinger</vt:lpstr>
      <vt:lpstr>Discussion Question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SENTENCES: The Six-Word Memoir</dc:title>
  <cp:lastModifiedBy>Sandra Effinger</cp:lastModifiedBy>
  <cp:revision>7</cp:revision>
  <dcterms:modified xsi:type="dcterms:W3CDTF">2014-05-31T04:13:38Z</dcterms:modified>
</cp:coreProperties>
</file>